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4"/>
  </p:notesMasterIdLst>
  <p:sldIdLst>
    <p:sldId id="256" r:id="rId2"/>
    <p:sldId id="258" r:id="rId3"/>
    <p:sldId id="259" r:id="rId4"/>
    <p:sldId id="260" r:id="rId5"/>
    <p:sldId id="308" r:id="rId6"/>
    <p:sldId id="261" r:id="rId7"/>
    <p:sldId id="310" r:id="rId8"/>
    <p:sldId id="311" r:id="rId9"/>
    <p:sldId id="309" r:id="rId10"/>
    <p:sldId id="312" r:id="rId11"/>
    <p:sldId id="263" r:id="rId12"/>
    <p:sldId id="316" r:id="rId13"/>
    <p:sldId id="317" r:id="rId14"/>
    <p:sldId id="319" r:id="rId15"/>
    <p:sldId id="320" r:id="rId16"/>
    <p:sldId id="318" r:id="rId17"/>
    <p:sldId id="321" r:id="rId18"/>
    <p:sldId id="322" r:id="rId19"/>
    <p:sldId id="313" r:id="rId20"/>
    <p:sldId id="323" r:id="rId21"/>
    <p:sldId id="324" r:id="rId22"/>
    <p:sldId id="325" r:id="rId23"/>
    <p:sldId id="326" r:id="rId24"/>
    <p:sldId id="327" r:id="rId25"/>
    <p:sldId id="328" r:id="rId26"/>
    <p:sldId id="329" r:id="rId27"/>
    <p:sldId id="330" r:id="rId28"/>
    <p:sldId id="331" r:id="rId29"/>
    <p:sldId id="314" r:id="rId30"/>
    <p:sldId id="342" r:id="rId31"/>
    <p:sldId id="334" r:id="rId32"/>
    <p:sldId id="335" r:id="rId33"/>
    <p:sldId id="336" r:id="rId34"/>
    <p:sldId id="337" r:id="rId35"/>
    <p:sldId id="338" r:id="rId36"/>
    <p:sldId id="339" r:id="rId37"/>
    <p:sldId id="340" r:id="rId38"/>
    <p:sldId id="341" r:id="rId39"/>
    <p:sldId id="315" r:id="rId40"/>
    <p:sldId id="332" r:id="rId41"/>
    <p:sldId id="333" r:id="rId42"/>
    <p:sldId id="286" r:id="rId43"/>
  </p:sldIdLst>
  <p:sldSz cx="9144000" cy="5143500" type="screen16x9"/>
  <p:notesSz cx="6858000" cy="9144000"/>
  <p:embeddedFontLst>
    <p:embeddedFont>
      <p:font typeface="Bebas Neue" panose="020B0606020202050201" pitchFamily="34" charset="0"/>
      <p:regular r:id="rId45"/>
    </p:embeddedFont>
    <p:embeddedFont>
      <p:font typeface="Roboto" panose="02000000000000000000" pitchFamily="2" charset="0"/>
      <p:regular r:id="rId46"/>
      <p:bold r:id="rId47"/>
      <p:italic r:id="rId48"/>
      <p:boldItalic r:id="rId49"/>
    </p:embeddedFont>
    <p:embeddedFont>
      <p:font typeface="Teko" panose="020B060402020202020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878EF8-102B-4926-BDC7-82E269F4314B}">
  <a:tblStyle styleId="{34878EF8-102B-4926-BDC7-82E269F431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432D44F-BB3D-45AF-B34A-8E34FEFB50D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086"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a:extLst>
            <a:ext uri="{FF2B5EF4-FFF2-40B4-BE49-F238E27FC236}">
              <a16:creationId xmlns:a16="http://schemas.microsoft.com/office/drawing/2014/main" id="{FF43121E-473E-CA9A-4E32-3701645C00C9}"/>
            </a:ext>
          </a:extLst>
        </p:cNvPr>
        <p:cNvGrpSpPr/>
        <p:nvPr/>
      </p:nvGrpSpPr>
      <p:grpSpPr>
        <a:xfrm>
          <a:off x="0" y="0"/>
          <a:ext cx="0" cy="0"/>
          <a:chOff x="0" y="0"/>
          <a:chExt cx="0" cy="0"/>
        </a:xfrm>
      </p:grpSpPr>
      <p:sp>
        <p:nvSpPr>
          <p:cNvPr id="1031" name="Google Shape;1031;g10c9bbfca61_0_62:notes">
            <a:extLst>
              <a:ext uri="{FF2B5EF4-FFF2-40B4-BE49-F238E27FC236}">
                <a16:creationId xmlns:a16="http://schemas.microsoft.com/office/drawing/2014/main" id="{4229941B-DABE-76DF-4084-8F2154C9B3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c9bbfca61_0_62:notes">
            <a:extLst>
              <a:ext uri="{FF2B5EF4-FFF2-40B4-BE49-F238E27FC236}">
                <a16:creationId xmlns:a16="http://schemas.microsoft.com/office/drawing/2014/main" id="{2F87E6DF-4BD2-69B1-ED57-A3E5445C7F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65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0c9bbfca6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0c9bbfca6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9212DA92-D8DA-0AF6-8A22-2BC27DCFB395}"/>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85A59843-D595-EF61-582A-B5BF0A8711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5315B0B3-0891-1E20-93CE-2102796A6A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310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8D9743C6-D1E2-851D-BD60-FFE22901F0C2}"/>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D1094715-4FC6-4C15-F4DF-603AD3A3B0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EEA88CC6-92D1-1928-5007-052F2B68B9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576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ADEF3847-A7A7-8243-6693-31E7468595CD}"/>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A2A61B30-8B7F-F78D-6EF0-1C96609095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65AB3929-825E-2861-96CC-92D6F4C034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89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3E8A78D7-C718-B788-8A7A-C6070ED976E2}"/>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11E90D7D-6820-0B73-0DCC-743928223A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63D97498-B6FD-4915-78A9-B9D8EE336C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54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B6EC6451-748E-9EF8-9086-1F65765D334A}"/>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7CD8937A-5996-4E0A-356E-4B41A1C055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F87A84A9-C4FC-D669-5DFC-B3E15C4107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482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B7166A7C-03A1-8F75-E84E-241D32462BD2}"/>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F6EFC58D-12C6-F624-BEC3-7E7F658571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2879E98D-01F1-2845-D7A0-D93AFBC907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335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D175413F-DF8C-703C-D35E-42B16786D80F}"/>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0857410F-2592-C44A-1C3E-5305225E62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4BE775CC-14C0-E6F5-6D83-59867A8D03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1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a:extLst>
            <a:ext uri="{FF2B5EF4-FFF2-40B4-BE49-F238E27FC236}">
              <a16:creationId xmlns:a16="http://schemas.microsoft.com/office/drawing/2014/main" id="{2710B241-B3F0-607B-5FD2-B62C5E33E0FD}"/>
            </a:ext>
          </a:extLst>
        </p:cNvPr>
        <p:cNvGrpSpPr/>
        <p:nvPr/>
      </p:nvGrpSpPr>
      <p:grpSpPr>
        <a:xfrm>
          <a:off x="0" y="0"/>
          <a:ext cx="0" cy="0"/>
          <a:chOff x="0" y="0"/>
          <a:chExt cx="0" cy="0"/>
        </a:xfrm>
      </p:grpSpPr>
      <p:sp>
        <p:nvSpPr>
          <p:cNvPr id="1095" name="Google Shape;1095;g10c9bbfca61_0_80:notes">
            <a:extLst>
              <a:ext uri="{FF2B5EF4-FFF2-40B4-BE49-F238E27FC236}">
                <a16:creationId xmlns:a16="http://schemas.microsoft.com/office/drawing/2014/main" id="{6F9805E6-45C7-EAE0-770C-768E1E370F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0c9bbfca61_0_80:notes">
            <a:extLst>
              <a:ext uri="{FF2B5EF4-FFF2-40B4-BE49-F238E27FC236}">
                <a16:creationId xmlns:a16="http://schemas.microsoft.com/office/drawing/2014/main" id="{526CE2EE-429D-A919-5A23-56B46132A4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345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c9bbfca6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0c9bbfca6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8908B415-B59E-C470-88F2-3E2E3C52DE6D}"/>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C81AC750-8389-80C6-CFFB-B67CE6CA03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283EC03A-4653-647F-AB88-A94535D48C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84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6EC11B33-DF99-8918-0FDB-BA2055D10E11}"/>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2B80EFE8-1EAE-CF6E-1421-76625D6C46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A8BFFB72-7463-5E7B-01DD-F04397518A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185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E2363EF1-3C25-FBAF-01AC-6487C762008A}"/>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0F3FF26C-4EE2-82E2-B257-B2F7B19AC2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0B5DEE98-91F9-F205-8311-6590F471D9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094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31D6539C-3F80-6A53-07BB-8531B9F205D8}"/>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6C078D9D-862D-DA67-1F72-961E41C27D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A98CC81F-412F-8725-E7E2-16FCF9C5F0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238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220CD048-40C9-36C7-D7A7-4CE3C5105EDA}"/>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B9D287D7-BD9B-11E6-B161-AF8FB6DC2E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A36E4BEC-B933-33C0-BF07-A118DC8110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681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ECF92DF1-4E4E-0751-DE96-FE9B0A51CA93}"/>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DEE572CE-ECE1-6F36-70F5-E59EAD9108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CF211E5D-914A-D05D-CFCA-74401D6F36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832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853B5013-8B58-0468-D563-EBFB87ADD87E}"/>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8070DB06-C0BA-45C2-CA4F-A41D2F404F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1AC0E24D-46A1-FBED-AE2C-E8B54792D6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583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193DBF74-D847-47C4-E818-AB0C4EA35925}"/>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3212EAB8-62DB-2D0F-7FB5-4DA87FEB63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D6F0821A-582E-AF26-1DB1-B01755F9ED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480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04EA5864-1795-0913-1A1F-47680EFE1DB2}"/>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CC885E53-A3BC-6009-1608-E3094907B2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DFB29EA1-1AF6-555C-B6FB-97BEF6CA38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99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a:extLst>
            <a:ext uri="{FF2B5EF4-FFF2-40B4-BE49-F238E27FC236}">
              <a16:creationId xmlns:a16="http://schemas.microsoft.com/office/drawing/2014/main" id="{B65AD213-F9F0-BCD9-59E2-88C6786801B0}"/>
            </a:ext>
          </a:extLst>
        </p:cNvPr>
        <p:cNvGrpSpPr/>
        <p:nvPr/>
      </p:nvGrpSpPr>
      <p:grpSpPr>
        <a:xfrm>
          <a:off x="0" y="0"/>
          <a:ext cx="0" cy="0"/>
          <a:chOff x="0" y="0"/>
          <a:chExt cx="0" cy="0"/>
        </a:xfrm>
      </p:grpSpPr>
      <p:sp>
        <p:nvSpPr>
          <p:cNvPr id="1095" name="Google Shape;1095;g10c9bbfca61_0_80:notes">
            <a:extLst>
              <a:ext uri="{FF2B5EF4-FFF2-40B4-BE49-F238E27FC236}">
                <a16:creationId xmlns:a16="http://schemas.microsoft.com/office/drawing/2014/main" id="{F5012FFB-B649-CE08-514D-C7D89EBC3E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0c9bbfca61_0_80:notes">
            <a:extLst>
              <a:ext uri="{FF2B5EF4-FFF2-40B4-BE49-F238E27FC236}">
                <a16:creationId xmlns:a16="http://schemas.microsoft.com/office/drawing/2014/main" id="{BBACB6E2-5C6F-9E8A-FEB4-86E27DFF55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22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0c9bbfca6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0c9bbfca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A2F635E4-BE65-49EE-36AE-F67EE57E32D0}"/>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A99D9B4C-F9FC-69EE-1008-F5C665550D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7662D774-A4A8-4FDD-C999-9555975F85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936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1F6CDBAE-CD24-0ED9-E69F-79B6DBE8A995}"/>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540B94E4-298B-B094-4E7C-2952383044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F2DD3A05-6F7D-4F6F-5B52-B7096A6299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731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42AC166F-BC7E-D54D-392B-5FE073651862}"/>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E68D9A07-2349-96E4-4EB7-DD0AAAD3F5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D199CA32-B957-16E5-46A3-3D9328C115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495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899A986E-E20E-EB23-C14C-8F61EBF84145}"/>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3311C6B8-EE54-16D0-0C4E-345CE147E5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50F8021F-D665-454A-33BE-6604983054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53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54601135-28C7-A876-64B7-3C38CB6F197C}"/>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CB261511-CADD-0FB8-CC72-6A7DCF3B7C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911E964D-EAD2-F3B9-18B6-8971479EFD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724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BC4A041A-CAA3-F516-67E6-F76A2E77408C}"/>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4CE2322D-93D2-207B-EC64-DBC15ED8A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F487AD0A-A025-DEA1-A0AF-10393F7AB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712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6D83EE76-D6C6-76F2-7259-7E2F7EF568B6}"/>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82C13FD1-2A67-7A3D-4A33-AAA70410FE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152C7AA5-4832-18A3-8792-71BDA1CA75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729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C0A6CE3E-341E-C6E9-0D72-1F1814652D13}"/>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BA534A01-EC61-3276-D73D-73EE8BDE4E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318225A0-9BCF-1AFC-8EE5-E252D53BC8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087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68E05649-524E-522D-EBF8-11E3D877B66B}"/>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29EAD9A3-7168-FA87-309B-80A7807569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C0067935-14D3-A723-63D7-5BE5508021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850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a:extLst>
            <a:ext uri="{FF2B5EF4-FFF2-40B4-BE49-F238E27FC236}">
              <a16:creationId xmlns:a16="http://schemas.microsoft.com/office/drawing/2014/main" id="{7B705887-2E51-E3C1-283E-9898521B37B0}"/>
            </a:ext>
          </a:extLst>
        </p:cNvPr>
        <p:cNvGrpSpPr/>
        <p:nvPr/>
      </p:nvGrpSpPr>
      <p:grpSpPr>
        <a:xfrm>
          <a:off x="0" y="0"/>
          <a:ext cx="0" cy="0"/>
          <a:chOff x="0" y="0"/>
          <a:chExt cx="0" cy="0"/>
        </a:xfrm>
      </p:grpSpPr>
      <p:sp>
        <p:nvSpPr>
          <p:cNvPr id="1095" name="Google Shape;1095;g10c9bbfca61_0_80:notes">
            <a:extLst>
              <a:ext uri="{FF2B5EF4-FFF2-40B4-BE49-F238E27FC236}">
                <a16:creationId xmlns:a16="http://schemas.microsoft.com/office/drawing/2014/main" id="{DE8C6C72-379F-E74E-4C92-0CF0A65709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0c9bbfca61_0_80:notes">
            <a:extLst>
              <a:ext uri="{FF2B5EF4-FFF2-40B4-BE49-F238E27FC236}">
                <a16:creationId xmlns:a16="http://schemas.microsoft.com/office/drawing/2014/main" id="{01BBD4C6-27DC-2396-9A8D-AEE7CAB6D2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8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0c9bbfca6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0c9bbfca6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AAACD014-0472-5562-E0EA-2F1F0EFA55B7}"/>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0FB79B4B-16B6-B98A-B28A-E7C5D9B82C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431A7173-0FC1-65DB-6818-E65AFFDD03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286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71364196-17EC-25EB-0D1A-742D4C4CEA5A}"/>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34812547-96C4-E671-4252-C3FBD2239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5B3D55B5-3AB6-4029-CBBC-712CF9FD82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40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10c9bbfca61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10c9bbfca61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DD0E9191-176F-A16B-C08A-C31CFA147513}"/>
            </a:ext>
          </a:extLst>
        </p:cNvPr>
        <p:cNvGrpSpPr/>
        <p:nvPr/>
      </p:nvGrpSpPr>
      <p:grpSpPr>
        <a:xfrm>
          <a:off x="0" y="0"/>
          <a:ext cx="0" cy="0"/>
          <a:chOff x="0" y="0"/>
          <a:chExt cx="0" cy="0"/>
        </a:xfrm>
      </p:grpSpPr>
      <p:sp>
        <p:nvSpPr>
          <p:cNvPr id="1004" name="Google Shape;1004;g10c9bbfca61_0_53:notes">
            <a:extLst>
              <a:ext uri="{FF2B5EF4-FFF2-40B4-BE49-F238E27FC236}">
                <a16:creationId xmlns:a16="http://schemas.microsoft.com/office/drawing/2014/main" id="{451A9DB0-A747-5439-6283-1DA0544811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0c9bbfca61_0_53:notes">
            <a:extLst>
              <a:ext uri="{FF2B5EF4-FFF2-40B4-BE49-F238E27FC236}">
                <a16:creationId xmlns:a16="http://schemas.microsoft.com/office/drawing/2014/main" id="{0FF7AB32-539C-DE4B-FB5A-FD3911744B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46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0c9bbfca6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c9bbfca6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a:extLst>
            <a:ext uri="{FF2B5EF4-FFF2-40B4-BE49-F238E27FC236}">
              <a16:creationId xmlns:a16="http://schemas.microsoft.com/office/drawing/2014/main" id="{F7727E89-F004-505B-505A-642744B07C9E}"/>
            </a:ext>
          </a:extLst>
        </p:cNvPr>
        <p:cNvGrpSpPr/>
        <p:nvPr/>
      </p:nvGrpSpPr>
      <p:grpSpPr>
        <a:xfrm>
          <a:off x="0" y="0"/>
          <a:ext cx="0" cy="0"/>
          <a:chOff x="0" y="0"/>
          <a:chExt cx="0" cy="0"/>
        </a:xfrm>
      </p:grpSpPr>
      <p:sp>
        <p:nvSpPr>
          <p:cNvPr id="1031" name="Google Shape;1031;g10c9bbfca61_0_62:notes">
            <a:extLst>
              <a:ext uri="{FF2B5EF4-FFF2-40B4-BE49-F238E27FC236}">
                <a16:creationId xmlns:a16="http://schemas.microsoft.com/office/drawing/2014/main" id="{ED53408C-111B-1CA9-F050-DE92BB7812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c9bbfca61_0_62:notes">
            <a:extLst>
              <a:ext uri="{FF2B5EF4-FFF2-40B4-BE49-F238E27FC236}">
                <a16:creationId xmlns:a16="http://schemas.microsoft.com/office/drawing/2014/main" id="{19AAAA5C-06F8-EC2A-4186-70A7F34B56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512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a:extLst>
            <a:ext uri="{FF2B5EF4-FFF2-40B4-BE49-F238E27FC236}">
              <a16:creationId xmlns:a16="http://schemas.microsoft.com/office/drawing/2014/main" id="{77E3BDFE-8D9E-7472-9E72-447FCF969099}"/>
            </a:ext>
          </a:extLst>
        </p:cNvPr>
        <p:cNvGrpSpPr/>
        <p:nvPr/>
      </p:nvGrpSpPr>
      <p:grpSpPr>
        <a:xfrm>
          <a:off x="0" y="0"/>
          <a:ext cx="0" cy="0"/>
          <a:chOff x="0" y="0"/>
          <a:chExt cx="0" cy="0"/>
        </a:xfrm>
      </p:grpSpPr>
      <p:sp>
        <p:nvSpPr>
          <p:cNvPr id="1031" name="Google Shape;1031;g10c9bbfca61_0_62:notes">
            <a:extLst>
              <a:ext uri="{FF2B5EF4-FFF2-40B4-BE49-F238E27FC236}">
                <a16:creationId xmlns:a16="http://schemas.microsoft.com/office/drawing/2014/main" id="{A8ECB2E0-F22D-5D9E-8240-6C1A107513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c9bbfca61_0_62:notes">
            <a:extLst>
              <a:ext uri="{FF2B5EF4-FFF2-40B4-BE49-F238E27FC236}">
                <a16:creationId xmlns:a16="http://schemas.microsoft.com/office/drawing/2014/main" id="{9EF87CE4-AC54-6251-EE48-8D92FEDDDF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59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a:extLst>
            <a:ext uri="{FF2B5EF4-FFF2-40B4-BE49-F238E27FC236}">
              <a16:creationId xmlns:a16="http://schemas.microsoft.com/office/drawing/2014/main" id="{5086A509-7ABA-BEFD-73AE-B1D17455734B}"/>
            </a:ext>
          </a:extLst>
        </p:cNvPr>
        <p:cNvGrpSpPr/>
        <p:nvPr/>
      </p:nvGrpSpPr>
      <p:grpSpPr>
        <a:xfrm>
          <a:off x="0" y="0"/>
          <a:ext cx="0" cy="0"/>
          <a:chOff x="0" y="0"/>
          <a:chExt cx="0" cy="0"/>
        </a:xfrm>
      </p:grpSpPr>
      <p:sp>
        <p:nvSpPr>
          <p:cNvPr id="1031" name="Google Shape;1031;g10c9bbfca61_0_62:notes">
            <a:extLst>
              <a:ext uri="{FF2B5EF4-FFF2-40B4-BE49-F238E27FC236}">
                <a16:creationId xmlns:a16="http://schemas.microsoft.com/office/drawing/2014/main" id="{65525840-B444-18EB-DA2A-FDA5D3A769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c9bbfca61_0_62:notes">
            <a:extLst>
              <a:ext uri="{FF2B5EF4-FFF2-40B4-BE49-F238E27FC236}">
                <a16:creationId xmlns:a16="http://schemas.microsoft.com/office/drawing/2014/main" id="{8E365306-8563-4C7E-AB94-14FC0C20D7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218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119530" y="275608"/>
            <a:ext cx="2723273" cy="155452"/>
            <a:chOff x="2434537" y="2460245"/>
            <a:chExt cx="2020532" cy="113510"/>
          </a:xfrm>
        </p:grpSpPr>
        <p:sp>
          <p:nvSpPr>
            <p:cNvPr id="10" name="Google Shape;10;p2"/>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32784" y="1173566"/>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822272" y="477084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71994" y="32273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71156" y="4624993"/>
            <a:ext cx="514672" cy="514556"/>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6344" y="2888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614745" y="1060764"/>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7017301" y="-69882"/>
            <a:ext cx="932706" cy="621774"/>
            <a:chOff x="1442038" y="1107539"/>
            <a:chExt cx="735921" cy="493393"/>
          </a:xfrm>
        </p:grpSpPr>
        <p:sp>
          <p:nvSpPr>
            <p:cNvPr id="20" name="Google Shape;20;p2"/>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2426650" y="1330950"/>
            <a:ext cx="4290600" cy="21318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Clr>
                <a:srgbClr val="191919"/>
              </a:buClr>
              <a:buSzPts val="5200"/>
              <a:buNone/>
              <a:defRPr sz="8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24" name="Google Shape;24;p2"/>
          <p:cNvSpPr txBox="1">
            <a:spLocks noGrp="1"/>
          </p:cNvSpPr>
          <p:nvPr>
            <p:ph type="subTitle" idx="1"/>
          </p:nvPr>
        </p:nvSpPr>
        <p:spPr>
          <a:xfrm>
            <a:off x="2426750" y="3403050"/>
            <a:ext cx="4290600" cy="409500"/>
          </a:xfrm>
          <a:prstGeom prst="rect">
            <a:avLst/>
          </a:prstGeom>
          <a:gradFill>
            <a:gsLst>
              <a:gs pos="0">
                <a:schemeClr val="dk2"/>
              </a:gs>
              <a:gs pos="100000">
                <a:schemeClr val="accent2"/>
              </a:gs>
            </a:gsLst>
            <a:lin ang="5400012" scaled="0"/>
          </a:gra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18"/>
        <p:cNvGrpSpPr/>
        <p:nvPr/>
      </p:nvGrpSpPr>
      <p:grpSpPr>
        <a:xfrm>
          <a:off x="0" y="0"/>
          <a:ext cx="0" cy="0"/>
          <a:chOff x="0" y="0"/>
          <a:chExt cx="0" cy="0"/>
        </a:xfrm>
      </p:grpSpPr>
      <p:grpSp>
        <p:nvGrpSpPr>
          <p:cNvPr id="719" name="Google Shape;719;p32"/>
          <p:cNvGrpSpPr/>
          <p:nvPr/>
        </p:nvGrpSpPr>
        <p:grpSpPr>
          <a:xfrm>
            <a:off x="1119530" y="275608"/>
            <a:ext cx="2723273" cy="155452"/>
            <a:chOff x="2434537" y="2460245"/>
            <a:chExt cx="2020532" cy="113510"/>
          </a:xfrm>
        </p:grpSpPr>
        <p:sp>
          <p:nvSpPr>
            <p:cNvPr id="720" name="Google Shape;720;p32"/>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2"/>
          <p:cNvSpPr/>
          <p:nvPr/>
        </p:nvSpPr>
        <p:spPr>
          <a:xfrm>
            <a:off x="350585" y="4322353"/>
            <a:ext cx="615389" cy="484617"/>
          </a:xfrm>
          <a:custGeom>
            <a:avLst/>
            <a:gdLst/>
            <a:ahLst/>
            <a:cxnLst/>
            <a:rect l="l" t="t" r="r" b="b"/>
            <a:pathLst>
              <a:path w="17961" h="14100" extrusionOk="0">
                <a:moveTo>
                  <a:pt x="0" y="0"/>
                </a:moveTo>
                <a:lnTo>
                  <a:pt x="9390" y="14100"/>
                </a:lnTo>
                <a:lnTo>
                  <a:pt x="17960" y="375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332784" y="1173566"/>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4822272" y="477084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8471994" y="32273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3671156" y="46249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186344" y="2888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8614745" y="1060764"/>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730;p32"/>
          <p:cNvGrpSpPr/>
          <p:nvPr/>
        </p:nvGrpSpPr>
        <p:grpSpPr>
          <a:xfrm>
            <a:off x="7017301" y="-69882"/>
            <a:ext cx="932706" cy="621774"/>
            <a:chOff x="1442038" y="1107539"/>
            <a:chExt cx="735921" cy="493393"/>
          </a:xfrm>
        </p:grpSpPr>
        <p:sp>
          <p:nvSpPr>
            <p:cNvPr id="731" name="Google Shape;731;p32"/>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34"/>
        <p:cNvGrpSpPr/>
        <p:nvPr/>
      </p:nvGrpSpPr>
      <p:grpSpPr>
        <a:xfrm>
          <a:off x="0" y="0"/>
          <a:ext cx="0" cy="0"/>
          <a:chOff x="0" y="0"/>
          <a:chExt cx="0" cy="0"/>
        </a:xfrm>
      </p:grpSpPr>
      <p:grpSp>
        <p:nvGrpSpPr>
          <p:cNvPr id="735" name="Google Shape;735;p33"/>
          <p:cNvGrpSpPr/>
          <p:nvPr/>
        </p:nvGrpSpPr>
        <p:grpSpPr>
          <a:xfrm>
            <a:off x="194005" y="4680658"/>
            <a:ext cx="2723273" cy="155452"/>
            <a:chOff x="2434537" y="2460245"/>
            <a:chExt cx="2020532" cy="113510"/>
          </a:xfrm>
        </p:grpSpPr>
        <p:sp>
          <p:nvSpPr>
            <p:cNvPr id="736" name="Google Shape;736;p33"/>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3"/>
          <p:cNvSpPr/>
          <p:nvPr/>
        </p:nvSpPr>
        <p:spPr>
          <a:xfrm>
            <a:off x="665512" y="2486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33"/>
          <p:cNvGrpSpPr/>
          <p:nvPr/>
        </p:nvGrpSpPr>
        <p:grpSpPr>
          <a:xfrm>
            <a:off x="7253798" y="382582"/>
            <a:ext cx="593041" cy="155445"/>
            <a:chOff x="1447343" y="1933009"/>
            <a:chExt cx="942682" cy="245181"/>
          </a:xfrm>
        </p:grpSpPr>
        <p:sp>
          <p:nvSpPr>
            <p:cNvPr id="740" name="Google Shape;740;p33"/>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33"/>
          <p:cNvSpPr/>
          <p:nvPr/>
        </p:nvSpPr>
        <p:spPr>
          <a:xfrm>
            <a:off x="2269384" y="15572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36819" y="3523856"/>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5755206" y="438106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8329294" y="14343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135867" y="1774863"/>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8428896" y="2996763"/>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33"/>
          <p:cNvGrpSpPr/>
          <p:nvPr/>
        </p:nvGrpSpPr>
        <p:grpSpPr>
          <a:xfrm>
            <a:off x="7762717" y="3952500"/>
            <a:ext cx="998410" cy="923544"/>
            <a:chOff x="2506538" y="1118529"/>
            <a:chExt cx="507064" cy="468994"/>
          </a:xfrm>
        </p:grpSpPr>
        <p:sp>
          <p:nvSpPr>
            <p:cNvPr id="749" name="Google Shape;749;p33"/>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1096525" y="2417050"/>
            <a:ext cx="49698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7" name="Google Shape;27;p3"/>
          <p:cNvSpPr txBox="1">
            <a:spLocks noGrp="1"/>
          </p:cNvSpPr>
          <p:nvPr>
            <p:ph type="title" idx="2" hasCustomPrompt="1"/>
          </p:nvPr>
        </p:nvSpPr>
        <p:spPr>
          <a:xfrm>
            <a:off x="2989400" y="1191100"/>
            <a:ext cx="1184100" cy="1179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1096525" y="3411250"/>
            <a:ext cx="4969800" cy="411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3"/>
          <p:cNvSpPr/>
          <p:nvPr/>
        </p:nvSpPr>
        <p:spPr>
          <a:xfrm>
            <a:off x="6527249" y="1223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64075" y="27739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428912" y="34761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459284" y="473552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334305" y="1221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79256" y="209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8600306" y="3076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278345" y="390217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262470" y="174652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3"/>
          <p:cNvGrpSpPr/>
          <p:nvPr/>
        </p:nvGrpSpPr>
        <p:grpSpPr>
          <a:xfrm>
            <a:off x="-572858" y="999750"/>
            <a:ext cx="998410" cy="923544"/>
            <a:chOff x="2506538" y="1118529"/>
            <a:chExt cx="507064" cy="468994"/>
          </a:xfrm>
        </p:grpSpPr>
        <p:sp>
          <p:nvSpPr>
            <p:cNvPr id="39" name="Google Shape;39;p3"/>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7"/>
          <p:cNvSpPr txBox="1">
            <a:spLocks noGrp="1"/>
          </p:cNvSpPr>
          <p:nvPr>
            <p:ph type="title"/>
          </p:nvPr>
        </p:nvSpPr>
        <p:spPr>
          <a:xfrm>
            <a:off x="719500" y="1408925"/>
            <a:ext cx="4276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7"/>
          <p:cNvSpPr txBox="1">
            <a:spLocks noGrp="1"/>
          </p:cNvSpPr>
          <p:nvPr>
            <p:ph type="subTitle" idx="1"/>
          </p:nvPr>
        </p:nvSpPr>
        <p:spPr>
          <a:xfrm>
            <a:off x="719500" y="1963975"/>
            <a:ext cx="4276800" cy="18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04" name="Google Shape;104;p7"/>
          <p:cNvGrpSpPr/>
          <p:nvPr/>
        </p:nvGrpSpPr>
        <p:grpSpPr>
          <a:xfrm>
            <a:off x="1119530" y="275608"/>
            <a:ext cx="2723273" cy="155452"/>
            <a:chOff x="2434537" y="2460245"/>
            <a:chExt cx="2020532" cy="113510"/>
          </a:xfrm>
        </p:grpSpPr>
        <p:sp>
          <p:nvSpPr>
            <p:cNvPr id="105" name="Google Shape;105;p7"/>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7"/>
          <p:cNvSpPr/>
          <p:nvPr/>
        </p:nvSpPr>
        <p:spPr>
          <a:xfrm>
            <a:off x="152323" y="4243215"/>
            <a:ext cx="615389" cy="484617"/>
          </a:xfrm>
          <a:custGeom>
            <a:avLst/>
            <a:gdLst/>
            <a:ahLst/>
            <a:cxnLst/>
            <a:rect l="l" t="t" r="r" b="b"/>
            <a:pathLst>
              <a:path w="17961" h="14100" extrusionOk="0">
                <a:moveTo>
                  <a:pt x="0" y="0"/>
                </a:moveTo>
                <a:lnTo>
                  <a:pt x="9390" y="14100"/>
                </a:lnTo>
                <a:lnTo>
                  <a:pt x="17960" y="375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332784" y="1173566"/>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4822272" y="477084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471994" y="32273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3671156" y="46249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186344" y="2888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8614745" y="1060764"/>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7"/>
          <p:cNvGrpSpPr/>
          <p:nvPr/>
        </p:nvGrpSpPr>
        <p:grpSpPr>
          <a:xfrm>
            <a:off x="7017301" y="-69882"/>
            <a:ext cx="932706" cy="621774"/>
            <a:chOff x="1442038" y="1107539"/>
            <a:chExt cx="735921" cy="493393"/>
          </a:xfrm>
        </p:grpSpPr>
        <p:sp>
          <p:nvSpPr>
            <p:cNvPr id="116" name="Google Shape;116;p7"/>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7"/>
          <p:cNvGrpSpPr/>
          <p:nvPr/>
        </p:nvGrpSpPr>
        <p:grpSpPr>
          <a:xfrm>
            <a:off x="1779161" y="4545732"/>
            <a:ext cx="593041" cy="155445"/>
            <a:chOff x="1447343" y="1933009"/>
            <a:chExt cx="942682" cy="245181"/>
          </a:xfrm>
        </p:grpSpPr>
        <p:sp>
          <p:nvSpPr>
            <p:cNvPr id="120" name="Google Shape;120;p7"/>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3"/>
        <p:cNvGrpSpPr/>
        <p:nvPr/>
      </p:nvGrpSpPr>
      <p:grpSpPr>
        <a:xfrm>
          <a:off x="0" y="0"/>
          <a:ext cx="0" cy="0"/>
          <a:chOff x="0" y="0"/>
          <a:chExt cx="0" cy="0"/>
        </a:xfrm>
      </p:grpSpPr>
      <p:sp>
        <p:nvSpPr>
          <p:cNvPr id="184" name="Google Shape;18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13"/>
          <p:cNvSpPr txBox="1">
            <a:spLocks noGrp="1"/>
          </p:cNvSpPr>
          <p:nvPr>
            <p:ph type="title" idx="2" hasCustomPrompt="1"/>
          </p:nvPr>
        </p:nvSpPr>
        <p:spPr>
          <a:xfrm>
            <a:off x="2930225" y="1169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subTitle" idx="1"/>
          </p:nvPr>
        </p:nvSpPr>
        <p:spPr>
          <a:xfrm>
            <a:off x="2060675" y="2197237"/>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3" hasCustomPrompt="1"/>
          </p:nvPr>
        </p:nvSpPr>
        <p:spPr>
          <a:xfrm>
            <a:off x="5616475" y="1169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a:spLocks noGrp="1"/>
          </p:cNvSpPr>
          <p:nvPr>
            <p:ph type="subTitle" idx="4"/>
          </p:nvPr>
        </p:nvSpPr>
        <p:spPr>
          <a:xfrm>
            <a:off x="4746925" y="2197237"/>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9" name="Google Shape;189;p13"/>
          <p:cNvSpPr txBox="1">
            <a:spLocks noGrp="1"/>
          </p:cNvSpPr>
          <p:nvPr>
            <p:ph type="title" idx="5" hasCustomPrompt="1"/>
          </p:nvPr>
        </p:nvSpPr>
        <p:spPr>
          <a:xfrm>
            <a:off x="1587100" y="2806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a:spLocks noGrp="1"/>
          </p:cNvSpPr>
          <p:nvPr>
            <p:ph type="subTitle" idx="6"/>
          </p:nvPr>
        </p:nvSpPr>
        <p:spPr>
          <a:xfrm>
            <a:off x="717550" y="382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1" name="Google Shape;191;p13"/>
          <p:cNvSpPr txBox="1">
            <a:spLocks noGrp="1"/>
          </p:cNvSpPr>
          <p:nvPr>
            <p:ph type="title" idx="7" hasCustomPrompt="1"/>
          </p:nvPr>
        </p:nvSpPr>
        <p:spPr>
          <a:xfrm>
            <a:off x="4273350" y="2806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13"/>
          <p:cNvSpPr txBox="1">
            <a:spLocks noGrp="1"/>
          </p:cNvSpPr>
          <p:nvPr>
            <p:ph type="subTitle" idx="8"/>
          </p:nvPr>
        </p:nvSpPr>
        <p:spPr>
          <a:xfrm>
            <a:off x="3403800" y="382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3" name="Google Shape;193;p13"/>
          <p:cNvSpPr txBox="1">
            <a:spLocks noGrp="1"/>
          </p:cNvSpPr>
          <p:nvPr>
            <p:ph type="subTitle" idx="9"/>
          </p:nvPr>
        </p:nvSpPr>
        <p:spPr>
          <a:xfrm>
            <a:off x="2060675" y="1772327"/>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4" name="Google Shape;194;p13"/>
          <p:cNvSpPr txBox="1">
            <a:spLocks noGrp="1"/>
          </p:cNvSpPr>
          <p:nvPr>
            <p:ph type="subTitle" idx="13"/>
          </p:nvPr>
        </p:nvSpPr>
        <p:spPr>
          <a:xfrm>
            <a:off x="4746925" y="1772327"/>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5" name="Google Shape;195;p13"/>
          <p:cNvSpPr txBox="1">
            <a:spLocks noGrp="1"/>
          </p:cNvSpPr>
          <p:nvPr>
            <p:ph type="subTitle" idx="14"/>
          </p:nvPr>
        </p:nvSpPr>
        <p:spPr>
          <a:xfrm>
            <a:off x="717550" y="3406049"/>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6" name="Google Shape;196;p13"/>
          <p:cNvSpPr txBox="1">
            <a:spLocks noGrp="1"/>
          </p:cNvSpPr>
          <p:nvPr>
            <p:ph type="subTitle" idx="15"/>
          </p:nvPr>
        </p:nvSpPr>
        <p:spPr>
          <a:xfrm>
            <a:off x="3403800" y="3406049"/>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13"/>
          <p:cNvSpPr txBox="1">
            <a:spLocks noGrp="1"/>
          </p:cNvSpPr>
          <p:nvPr>
            <p:ph type="title" idx="16" hasCustomPrompt="1"/>
          </p:nvPr>
        </p:nvSpPr>
        <p:spPr>
          <a:xfrm>
            <a:off x="6959600" y="2806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8" name="Google Shape;198;p13"/>
          <p:cNvSpPr txBox="1">
            <a:spLocks noGrp="1"/>
          </p:cNvSpPr>
          <p:nvPr>
            <p:ph type="subTitle" idx="17"/>
          </p:nvPr>
        </p:nvSpPr>
        <p:spPr>
          <a:xfrm>
            <a:off x="6090050" y="382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9" name="Google Shape;199;p13"/>
          <p:cNvSpPr txBox="1">
            <a:spLocks noGrp="1"/>
          </p:cNvSpPr>
          <p:nvPr>
            <p:ph type="subTitle" idx="18"/>
          </p:nvPr>
        </p:nvSpPr>
        <p:spPr>
          <a:xfrm>
            <a:off x="6090050" y="3406049"/>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00" name="Google Shape;200;p13"/>
          <p:cNvGrpSpPr/>
          <p:nvPr/>
        </p:nvGrpSpPr>
        <p:grpSpPr>
          <a:xfrm>
            <a:off x="1316930" y="4775833"/>
            <a:ext cx="2723273" cy="155452"/>
            <a:chOff x="2434537" y="2460245"/>
            <a:chExt cx="2020532" cy="113510"/>
          </a:xfrm>
        </p:grpSpPr>
        <p:sp>
          <p:nvSpPr>
            <p:cNvPr id="201" name="Google Shape;201;p13"/>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3"/>
          <p:cNvSpPr/>
          <p:nvPr/>
        </p:nvSpPr>
        <p:spPr>
          <a:xfrm>
            <a:off x="8714273" y="3245403"/>
            <a:ext cx="615389" cy="484617"/>
          </a:xfrm>
          <a:custGeom>
            <a:avLst/>
            <a:gdLst/>
            <a:ahLst/>
            <a:cxnLst/>
            <a:rect l="l" t="t" r="r" b="b"/>
            <a:pathLst>
              <a:path w="17961" h="14100" extrusionOk="0">
                <a:moveTo>
                  <a:pt x="0" y="0"/>
                </a:moveTo>
                <a:lnTo>
                  <a:pt x="9390" y="14100"/>
                </a:lnTo>
                <a:lnTo>
                  <a:pt x="17960" y="375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13"/>
          <p:cNvGrpSpPr/>
          <p:nvPr/>
        </p:nvGrpSpPr>
        <p:grpSpPr>
          <a:xfrm>
            <a:off x="5443836" y="234782"/>
            <a:ext cx="593041" cy="155445"/>
            <a:chOff x="1447343" y="1933009"/>
            <a:chExt cx="942682" cy="245181"/>
          </a:xfrm>
        </p:grpSpPr>
        <p:sp>
          <p:nvSpPr>
            <p:cNvPr id="205" name="Google Shape;205;p13"/>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3"/>
          <p:cNvSpPr/>
          <p:nvPr/>
        </p:nvSpPr>
        <p:spPr>
          <a:xfrm>
            <a:off x="5767002" y="4532262"/>
            <a:ext cx="1682944" cy="155443"/>
          </a:xfrm>
          <a:custGeom>
            <a:avLst/>
            <a:gdLst/>
            <a:ahLst/>
            <a:cxnLst/>
            <a:rect l="l" t="t" r="r" b="b"/>
            <a:pathLst>
              <a:path w="52229" h="4768" extrusionOk="0">
                <a:moveTo>
                  <a:pt x="0" y="0"/>
                </a:moveTo>
                <a:lnTo>
                  <a:pt x="52229" y="0"/>
                </a:lnTo>
                <a:lnTo>
                  <a:pt x="52229" y="4768"/>
                </a:lnTo>
                <a:lnTo>
                  <a:pt x="0" y="47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176306" y="30367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8286319" y="419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147308" y="4398263"/>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8361921" y="2002776"/>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3"/>
          <p:cNvGrpSpPr/>
          <p:nvPr/>
        </p:nvGrpSpPr>
        <p:grpSpPr>
          <a:xfrm>
            <a:off x="-412199" y="1279418"/>
            <a:ext cx="932706" cy="621774"/>
            <a:chOff x="1442038" y="1107539"/>
            <a:chExt cx="735921" cy="493393"/>
          </a:xfrm>
        </p:grpSpPr>
        <p:sp>
          <p:nvSpPr>
            <p:cNvPr id="213" name="Google Shape;213;p13"/>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216"/>
        <p:cNvGrpSpPr/>
        <p:nvPr/>
      </p:nvGrpSpPr>
      <p:grpSpPr>
        <a:xfrm>
          <a:off x="0" y="0"/>
          <a:ext cx="0" cy="0"/>
          <a:chOff x="0" y="0"/>
          <a:chExt cx="0" cy="0"/>
        </a:xfrm>
      </p:grpSpPr>
      <p:sp>
        <p:nvSpPr>
          <p:cNvPr id="217" name="Google Shape;217;p14"/>
          <p:cNvSpPr txBox="1">
            <a:spLocks noGrp="1"/>
          </p:cNvSpPr>
          <p:nvPr>
            <p:ph type="title"/>
          </p:nvPr>
        </p:nvSpPr>
        <p:spPr>
          <a:xfrm>
            <a:off x="2087100" y="2417050"/>
            <a:ext cx="49698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18" name="Google Shape;218;p14"/>
          <p:cNvSpPr txBox="1">
            <a:spLocks noGrp="1"/>
          </p:cNvSpPr>
          <p:nvPr>
            <p:ph type="title" idx="2" hasCustomPrompt="1"/>
          </p:nvPr>
        </p:nvSpPr>
        <p:spPr>
          <a:xfrm>
            <a:off x="3979975" y="1191100"/>
            <a:ext cx="1184100" cy="1179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9" name="Google Shape;219;p14"/>
          <p:cNvSpPr txBox="1">
            <a:spLocks noGrp="1"/>
          </p:cNvSpPr>
          <p:nvPr>
            <p:ph type="subTitle" idx="1"/>
          </p:nvPr>
        </p:nvSpPr>
        <p:spPr>
          <a:xfrm>
            <a:off x="2087100" y="3411250"/>
            <a:ext cx="4969800" cy="411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14"/>
          <p:cNvSpPr/>
          <p:nvPr/>
        </p:nvSpPr>
        <p:spPr>
          <a:xfrm>
            <a:off x="2350211" y="2006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6987550" y="44746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4755234" y="36529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1045580" y="46394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78356" y="22052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8428906" y="2719806"/>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8179995" y="377672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249332" y="371952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4"/>
          <p:cNvGrpSpPr/>
          <p:nvPr/>
        </p:nvGrpSpPr>
        <p:grpSpPr>
          <a:xfrm>
            <a:off x="235342" y="364725"/>
            <a:ext cx="998410" cy="923544"/>
            <a:chOff x="2506538" y="1118529"/>
            <a:chExt cx="507064" cy="468994"/>
          </a:xfrm>
        </p:grpSpPr>
        <p:sp>
          <p:nvSpPr>
            <p:cNvPr id="229" name="Google Shape;229;p14"/>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35"/>
        <p:cNvGrpSpPr/>
        <p:nvPr/>
      </p:nvGrpSpPr>
      <p:grpSpPr>
        <a:xfrm>
          <a:off x="0" y="0"/>
          <a:ext cx="0" cy="0"/>
          <a:chOff x="0" y="0"/>
          <a:chExt cx="0" cy="0"/>
        </a:xfrm>
      </p:grpSpPr>
      <p:sp>
        <p:nvSpPr>
          <p:cNvPr id="436" name="Google Shape;436;p26"/>
          <p:cNvSpPr txBox="1">
            <a:spLocks noGrp="1"/>
          </p:cNvSpPr>
          <p:nvPr>
            <p:ph type="body" idx="1"/>
          </p:nvPr>
        </p:nvSpPr>
        <p:spPr>
          <a:xfrm>
            <a:off x="1141125" y="1794375"/>
            <a:ext cx="3338700" cy="16266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37" name="Google Shape;437;p2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8" name="Google Shape;438;p26"/>
          <p:cNvSpPr txBox="1">
            <a:spLocks noGrp="1"/>
          </p:cNvSpPr>
          <p:nvPr>
            <p:ph type="body" idx="2"/>
          </p:nvPr>
        </p:nvSpPr>
        <p:spPr>
          <a:xfrm>
            <a:off x="4664201" y="1794375"/>
            <a:ext cx="3338700" cy="16266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39" name="Google Shape;439;p26"/>
          <p:cNvSpPr/>
          <p:nvPr/>
        </p:nvSpPr>
        <p:spPr>
          <a:xfrm>
            <a:off x="6115774" y="1726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311675" y="27739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8177887" y="36523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2449409" y="470979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2449330" y="1221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6206" y="1529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171569" y="4093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6563970" y="4322239"/>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8428895" y="2285489"/>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6"/>
          <p:cNvGrpSpPr/>
          <p:nvPr/>
        </p:nvGrpSpPr>
        <p:grpSpPr>
          <a:xfrm>
            <a:off x="125817" y="3992025"/>
            <a:ext cx="998410" cy="923544"/>
            <a:chOff x="2506538" y="1118529"/>
            <a:chExt cx="507064" cy="468994"/>
          </a:xfrm>
        </p:grpSpPr>
        <p:sp>
          <p:nvSpPr>
            <p:cNvPr id="449" name="Google Shape;449;p26"/>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4" name="Google Shape;454;p27"/>
          <p:cNvSpPr txBox="1">
            <a:spLocks noGrp="1"/>
          </p:cNvSpPr>
          <p:nvPr>
            <p:ph type="subTitle" idx="1"/>
          </p:nvPr>
        </p:nvSpPr>
        <p:spPr>
          <a:xfrm>
            <a:off x="720000" y="2424100"/>
            <a:ext cx="24342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5" name="Google Shape;455;p27"/>
          <p:cNvSpPr txBox="1">
            <a:spLocks noGrp="1"/>
          </p:cNvSpPr>
          <p:nvPr>
            <p:ph type="subTitle" idx="2"/>
          </p:nvPr>
        </p:nvSpPr>
        <p:spPr>
          <a:xfrm>
            <a:off x="720000" y="2950299"/>
            <a:ext cx="24342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6" name="Google Shape;456;p27"/>
          <p:cNvSpPr txBox="1">
            <a:spLocks noGrp="1"/>
          </p:cNvSpPr>
          <p:nvPr>
            <p:ph type="subTitle" idx="3"/>
          </p:nvPr>
        </p:nvSpPr>
        <p:spPr>
          <a:xfrm>
            <a:off x="3357354" y="2950299"/>
            <a:ext cx="24342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7" name="Google Shape;457;p27"/>
          <p:cNvSpPr txBox="1">
            <a:spLocks noGrp="1"/>
          </p:cNvSpPr>
          <p:nvPr>
            <p:ph type="subTitle" idx="4"/>
          </p:nvPr>
        </p:nvSpPr>
        <p:spPr>
          <a:xfrm>
            <a:off x="5994708" y="2950299"/>
            <a:ext cx="24342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8" name="Google Shape;458;p27"/>
          <p:cNvSpPr txBox="1">
            <a:spLocks noGrp="1"/>
          </p:cNvSpPr>
          <p:nvPr>
            <p:ph type="subTitle" idx="5"/>
          </p:nvPr>
        </p:nvSpPr>
        <p:spPr>
          <a:xfrm>
            <a:off x="3357354" y="2424100"/>
            <a:ext cx="24342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9" name="Google Shape;459;p27"/>
          <p:cNvSpPr txBox="1">
            <a:spLocks noGrp="1"/>
          </p:cNvSpPr>
          <p:nvPr>
            <p:ph type="subTitle" idx="6"/>
          </p:nvPr>
        </p:nvSpPr>
        <p:spPr>
          <a:xfrm>
            <a:off x="5994708" y="2424100"/>
            <a:ext cx="24342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60" name="Google Shape;460;p27"/>
          <p:cNvGrpSpPr/>
          <p:nvPr/>
        </p:nvGrpSpPr>
        <p:grpSpPr>
          <a:xfrm>
            <a:off x="194005" y="4680658"/>
            <a:ext cx="2723273" cy="155452"/>
            <a:chOff x="2434537" y="2460245"/>
            <a:chExt cx="2020532" cy="113510"/>
          </a:xfrm>
        </p:grpSpPr>
        <p:sp>
          <p:nvSpPr>
            <p:cNvPr id="461" name="Google Shape;461;p27"/>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7"/>
          <p:cNvSpPr/>
          <p:nvPr/>
        </p:nvSpPr>
        <p:spPr>
          <a:xfrm>
            <a:off x="157137" y="7039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27"/>
          <p:cNvGrpSpPr/>
          <p:nvPr/>
        </p:nvGrpSpPr>
        <p:grpSpPr>
          <a:xfrm>
            <a:off x="8320598" y="930782"/>
            <a:ext cx="593041" cy="155445"/>
            <a:chOff x="1447343" y="1933009"/>
            <a:chExt cx="942682" cy="245181"/>
          </a:xfrm>
        </p:grpSpPr>
        <p:sp>
          <p:nvSpPr>
            <p:cNvPr id="465" name="Google Shape;465;p27"/>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27"/>
          <p:cNvSpPr/>
          <p:nvPr/>
        </p:nvSpPr>
        <p:spPr>
          <a:xfrm>
            <a:off x="5660284" y="9857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150819" y="3523856"/>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5755206" y="438106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8576944" y="16438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250167" y="2155863"/>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8719371" y="3072963"/>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27"/>
          <p:cNvGrpSpPr/>
          <p:nvPr/>
        </p:nvGrpSpPr>
        <p:grpSpPr>
          <a:xfrm>
            <a:off x="7915117" y="4028700"/>
            <a:ext cx="998410" cy="923544"/>
            <a:chOff x="2506538" y="1118529"/>
            <a:chExt cx="507064" cy="468994"/>
          </a:xfrm>
        </p:grpSpPr>
        <p:sp>
          <p:nvSpPr>
            <p:cNvPr id="474" name="Google Shape;474;p27"/>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54"/>
        <p:cNvGrpSpPr/>
        <p:nvPr/>
      </p:nvGrpSpPr>
      <p:grpSpPr>
        <a:xfrm>
          <a:off x="0" y="0"/>
          <a:ext cx="0" cy="0"/>
          <a:chOff x="0" y="0"/>
          <a:chExt cx="0" cy="0"/>
        </a:xfrm>
      </p:grpSpPr>
      <p:grpSp>
        <p:nvGrpSpPr>
          <p:cNvPr id="555" name="Google Shape;555;p31"/>
          <p:cNvGrpSpPr/>
          <p:nvPr/>
        </p:nvGrpSpPr>
        <p:grpSpPr>
          <a:xfrm>
            <a:off x="194005" y="4680658"/>
            <a:ext cx="2723273" cy="155452"/>
            <a:chOff x="2434537" y="2460245"/>
            <a:chExt cx="2020532" cy="113510"/>
          </a:xfrm>
        </p:grpSpPr>
        <p:sp>
          <p:nvSpPr>
            <p:cNvPr id="556" name="Google Shape;556;p31"/>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31"/>
          <p:cNvSpPr/>
          <p:nvPr/>
        </p:nvSpPr>
        <p:spPr>
          <a:xfrm>
            <a:off x="322537" y="34161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5660284" y="9857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67369" y="2540131"/>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7285406" y="43512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8323956" y="10081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250167" y="1440938"/>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8537746" y="2362638"/>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31"/>
          <p:cNvGrpSpPr/>
          <p:nvPr/>
        </p:nvGrpSpPr>
        <p:grpSpPr>
          <a:xfrm>
            <a:off x="-557646" y="533019"/>
            <a:ext cx="10197404" cy="4704038"/>
            <a:chOff x="-557646" y="533019"/>
            <a:chExt cx="10197404" cy="4704038"/>
          </a:xfrm>
        </p:grpSpPr>
        <p:sp>
          <p:nvSpPr>
            <p:cNvPr id="566" name="Google Shape;566;p31"/>
            <p:cNvSpPr/>
            <p:nvPr/>
          </p:nvSpPr>
          <p:spPr>
            <a:xfrm>
              <a:off x="1254881" y="3255788"/>
              <a:ext cx="512513" cy="518647"/>
            </a:xfrm>
            <a:custGeom>
              <a:avLst/>
              <a:gdLst/>
              <a:ahLst/>
              <a:cxnLst/>
              <a:rect l="l" t="t" r="r" b="b"/>
              <a:pathLst>
                <a:path w="3927" h="3974" extrusionOk="0">
                  <a:moveTo>
                    <a:pt x="546" y="2005"/>
                  </a:moveTo>
                  <a:lnTo>
                    <a:pt x="1602" y="1388"/>
                  </a:lnTo>
                  <a:lnTo>
                    <a:pt x="3926" y="0"/>
                  </a:lnTo>
                  <a:lnTo>
                    <a:pt x="2657" y="3309"/>
                  </a:lnTo>
                  <a:lnTo>
                    <a:pt x="1187" y="3973"/>
                  </a:lnTo>
                  <a:cubicBezTo>
                    <a:pt x="724" y="3890"/>
                    <a:pt x="511" y="3653"/>
                    <a:pt x="273" y="3084"/>
                  </a:cubicBezTo>
                  <a:cubicBezTo>
                    <a:pt x="1" y="2515"/>
                    <a:pt x="546" y="2005"/>
                    <a:pt x="546"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557646" y="2059269"/>
              <a:ext cx="2746061" cy="3177788"/>
            </a:xfrm>
            <a:custGeom>
              <a:avLst/>
              <a:gdLst/>
              <a:ahLst/>
              <a:cxnLst/>
              <a:rect l="l" t="t" r="r" b="b"/>
              <a:pathLst>
                <a:path w="21041" h="24349" extrusionOk="0">
                  <a:moveTo>
                    <a:pt x="19653" y="2088"/>
                  </a:moveTo>
                  <a:lnTo>
                    <a:pt x="19676" y="5777"/>
                  </a:lnTo>
                  <a:cubicBezTo>
                    <a:pt x="19202" y="5788"/>
                    <a:pt x="19024" y="6524"/>
                    <a:pt x="18929" y="6879"/>
                  </a:cubicBezTo>
                  <a:cubicBezTo>
                    <a:pt x="18739" y="7627"/>
                    <a:pt x="18822" y="8077"/>
                    <a:pt x="17957" y="8338"/>
                  </a:cubicBezTo>
                  <a:cubicBezTo>
                    <a:pt x="16854" y="8682"/>
                    <a:pt x="15763" y="9014"/>
                    <a:pt x="14660" y="9346"/>
                  </a:cubicBezTo>
                  <a:cubicBezTo>
                    <a:pt x="14458" y="9406"/>
                    <a:pt x="14245" y="9465"/>
                    <a:pt x="14078" y="9607"/>
                  </a:cubicBezTo>
                  <a:cubicBezTo>
                    <a:pt x="13770" y="9821"/>
                    <a:pt x="13592" y="10200"/>
                    <a:pt x="13474" y="10556"/>
                  </a:cubicBezTo>
                  <a:cubicBezTo>
                    <a:pt x="13308" y="11054"/>
                    <a:pt x="13236" y="11588"/>
                    <a:pt x="13225" y="12121"/>
                  </a:cubicBezTo>
                  <a:cubicBezTo>
                    <a:pt x="13142" y="13817"/>
                    <a:pt x="13948" y="13556"/>
                    <a:pt x="14731" y="15074"/>
                  </a:cubicBezTo>
                  <a:cubicBezTo>
                    <a:pt x="15300" y="16154"/>
                    <a:pt x="11884" y="18455"/>
                    <a:pt x="11552" y="19368"/>
                  </a:cubicBezTo>
                  <a:cubicBezTo>
                    <a:pt x="10959" y="20909"/>
                    <a:pt x="10497" y="22439"/>
                    <a:pt x="9904" y="23993"/>
                  </a:cubicBezTo>
                  <a:lnTo>
                    <a:pt x="1" y="24349"/>
                  </a:lnTo>
                  <a:cubicBezTo>
                    <a:pt x="1" y="24349"/>
                    <a:pt x="6121" y="16438"/>
                    <a:pt x="6547" y="15869"/>
                  </a:cubicBezTo>
                  <a:cubicBezTo>
                    <a:pt x="6986" y="15312"/>
                    <a:pt x="8623" y="10354"/>
                    <a:pt x="8623" y="10354"/>
                  </a:cubicBezTo>
                  <a:cubicBezTo>
                    <a:pt x="8623" y="10354"/>
                    <a:pt x="9145" y="7247"/>
                    <a:pt x="9299" y="6879"/>
                  </a:cubicBezTo>
                  <a:cubicBezTo>
                    <a:pt x="9441" y="6500"/>
                    <a:pt x="11647" y="4092"/>
                    <a:pt x="11647" y="4092"/>
                  </a:cubicBezTo>
                  <a:lnTo>
                    <a:pt x="13402" y="1317"/>
                  </a:lnTo>
                  <a:lnTo>
                    <a:pt x="17921" y="36"/>
                  </a:lnTo>
                  <a:cubicBezTo>
                    <a:pt x="17921" y="36"/>
                    <a:pt x="20981" y="1"/>
                    <a:pt x="20993" y="511"/>
                  </a:cubicBezTo>
                  <a:cubicBezTo>
                    <a:pt x="21040" y="1958"/>
                    <a:pt x="20281" y="1721"/>
                    <a:pt x="19653"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91149" y="2501960"/>
              <a:ext cx="628536" cy="769356"/>
            </a:xfrm>
            <a:custGeom>
              <a:avLst/>
              <a:gdLst/>
              <a:ahLst/>
              <a:cxnLst/>
              <a:rect l="l" t="t" r="r" b="b"/>
              <a:pathLst>
                <a:path w="4816" h="5895" extrusionOk="0">
                  <a:moveTo>
                    <a:pt x="1" y="5895"/>
                  </a:moveTo>
                  <a:lnTo>
                    <a:pt x="1756" y="2100"/>
                  </a:lnTo>
                  <a:lnTo>
                    <a:pt x="4816" y="1"/>
                  </a:lnTo>
                  <a:lnTo>
                    <a:pt x="3843"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1341540" y="2899756"/>
              <a:ext cx="452087" cy="707495"/>
            </a:xfrm>
            <a:custGeom>
              <a:avLst/>
              <a:gdLst/>
              <a:ahLst/>
              <a:cxnLst/>
              <a:rect l="l" t="t" r="r" b="b"/>
              <a:pathLst>
                <a:path w="3464" h="5421" extrusionOk="0">
                  <a:moveTo>
                    <a:pt x="867" y="2218"/>
                  </a:moveTo>
                  <a:lnTo>
                    <a:pt x="1388" y="428"/>
                  </a:lnTo>
                  <a:lnTo>
                    <a:pt x="1780" y="902"/>
                  </a:lnTo>
                  <a:lnTo>
                    <a:pt x="3464" y="1"/>
                  </a:lnTo>
                  <a:lnTo>
                    <a:pt x="3428" y="2384"/>
                  </a:lnTo>
                  <a:lnTo>
                    <a:pt x="1471" y="5254"/>
                  </a:lnTo>
                  <a:cubicBezTo>
                    <a:pt x="1021" y="5421"/>
                    <a:pt x="463" y="4851"/>
                    <a:pt x="238" y="4211"/>
                  </a:cubicBezTo>
                  <a:cubicBezTo>
                    <a:pt x="1" y="3547"/>
                    <a:pt x="867" y="2218"/>
                    <a:pt x="867"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6965086" y="2059269"/>
              <a:ext cx="2674672" cy="3131326"/>
            </a:xfrm>
            <a:custGeom>
              <a:avLst/>
              <a:gdLst/>
              <a:ahLst/>
              <a:cxnLst/>
              <a:rect l="l" t="t" r="r" b="b"/>
              <a:pathLst>
                <a:path w="20494" h="23993" extrusionOk="0">
                  <a:moveTo>
                    <a:pt x="1364" y="2088"/>
                  </a:moveTo>
                  <a:lnTo>
                    <a:pt x="1352" y="5777"/>
                  </a:lnTo>
                  <a:cubicBezTo>
                    <a:pt x="1827" y="5788"/>
                    <a:pt x="2004" y="6524"/>
                    <a:pt x="2087" y="6879"/>
                  </a:cubicBezTo>
                  <a:cubicBezTo>
                    <a:pt x="2277" y="7627"/>
                    <a:pt x="2194" y="8077"/>
                    <a:pt x="3072" y="8338"/>
                  </a:cubicBezTo>
                  <a:cubicBezTo>
                    <a:pt x="4163" y="8682"/>
                    <a:pt x="5266" y="9014"/>
                    <a:pt x="6357" y="9346"/>
                  </a:cubicBezTo>
                  <a:cubicBezTo>
                    <a:pt x="6570" y="9406"/>
                    <a:pt x="6772" y="9465"/>
                    <a:pt x="6938" y="9607"/>
                  </a:cubicBezTo>
                  <a:cubicBezTo>
                    <a:pt x="7247" y="9821"/>
                    <a:pt x="7424" y="10200"/>
                    <a:pt x="7543" y="10556"/>
                  </a:cubicBezTo>
                  <a:cubicBezTo>
                    <a:pt x="7709" y="11054"/>
                    <a:pt x="7780" y="11588"/>
                    <a:pt x="7804" y="12121"/>
                  </a:cubicBezTo>
                  <a:cubicBezTo>
                    <a:pt x="7875" y="13817"/>
                    <a:pt x="7069" y="13556"/>
                    <a:pt x="6286" y="15074"/>
                  </a:cubicBezTo>
                  <a:cubicBezTo>
                    <a:pt x="5728" y="16154"/>
                    <a:pt x="9132" y="18455"/>
                    <a:pt x="9476" y="19368"/>
                  </a:cubicBezTo>
                  <a:cubicBezTo>
                    <a:pt x="10069" y="20909"/>
                    <a:pt x="10532" y="22439"/>
                    <a:pt x="11125" y="23993"/>
                  </a:cubicBezTo>
                  <a:lnTo>
                    <a:pt x="20494" y="23685"/>
                  </a:lnTo>
                  <a:cubicBezTo>
                    <a:pt x="20494" y="23685"/>
                    <a:pt x="14896" y="16438"/>
                    <a:pt x="14469" y="15869"/>
                  </a:cubicBezTo>
                  <a:cubicBezTo>
                    <a:pt x="14042" y="15312"/>
                    <a:pt x="12394" y="10354"/>
                    <a:pt x="12394" y="10354"/>
                  </a:cubicBezTo>
                  <a:cubicBezTo>
                    <a:pt x="12394" y="10354"/>
                    <a:pt x="11872" y="7247"/>
                    <a:pt x="11730" y="6879"/>
                  </a:cubicBezTo>
                  <a:cubicBezTo>
                    <a:pt x="11575" y="6500"/>
                    <a:pt x="9369" y="4092"/>
                    <a:pt x="9369" y="4092"/>
                  </a:cubicBezTo>
                  <a:lnTo>
                    <a:pt x="7626" y="1317"/>
                  </a:lnTo>
                  <a:lnTo>
                    <a:pt x="3096" y="36"/>
                  </a:lnTo>
                  <a:cubicBezTo>
                    <a:pt x="3096" y="36"/>
                    <a:pt x="48" y="1"/>
                    <a:pt x="36" y="511"/>
                  </a:cubicBezTo>
                  <a:cubicBezTo>
                    <a:pt x="0" y="1958"/>
                    <a:pt x="759" y="1721"/>
                    <a:pt x="1364"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7632124" y="2501960"/>
              <a:ext cx="630102" cy="769356"/>
            </a:xfrm>
            <a:custGeom>
              <a:avLst/>
              <a:gdLst/>
              <a:ahLst/>
              <a:cxnLst/>
              <a:rect l="l" t="t" r="r" b="b"/>
              <a:pathLst>
                <a:path w="4828" h="5895" extrusionOk="0">
                  <a:moveTo>
                    <a:pt x="4828" y="5895"/>
                  </a:moveTo>
                  <a:lnTo>
                    <a:pt x="3072" y="2100"/>
                  </a:lnTo>
                  <a:lnTo>
                    <a:pt x="1" y="1"/>
                  </a:lnTo>
                  <a:lnTo>
                    <a:pt x="985"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7384546" y="3255788"/>
              <a:ext cx="510816" cy="518647"/>
            </a:xfrm>
            <a:custGeom>
              <a:avLst/>
              <a:gdLst/>
              <a:ahLst/>
              <a:cxnLst/>
              <a:rect l="l" t="t" r="r" b="b"/>
              <a:pathLst>
                <a:path w="3914" h="3974" extrusionOk="0">
                  <a:moveTo>
                    <a:pt x="3380" y="2005"/>
                  </a:moveTo>
                  <a:lnTo>
                    <a:pt x="2337" y="1388"/>
                  </a:lnTo>
                  <a:lnTo>
                    <a:pt x="0" y="0"/>
                  </a:lnTo>
                  <a:lnTo>
                    <a:pt x="1281" y="3309"/>
                  </a:lnTo>
                  <a:lnTo>
                    <a:pt x="2752" y="3973"/>
                  </a:lnTo>
                  <a:cubicBezTo>
                    <a:pt x="3202" y="3890"/>
                    <a:pt x="3428" y="3653"/>
                    <a:pt x="3665" y="3084"/>
                  </a:cubicBezTo>
                  <a:cubicBezTo>
                    <a:pt x="3914" y="2515"/>
                    <a:pt x="3380" y="2005"/>
                    <a:pt x="3380"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7359749" y="2899756"/>
              <a:ext cx="448954" cy="707495"/>
            </a:xfrm>
            <a:custGeom>
              <a:avLst/>
              <a:gdLst/>
              <a:ahLst/>
              <a:cxnLst/>
              <a:rect l="l" t="t" r="r" b="b"/>
              <a:pathLst>
                <a:path w="3440" h="5421" extrusionOk="0">
                  <a:moveTo>
                    <a:pt x="2598" y="2218"/>
                  </a:moveTo>
                  <a:lnTo>
                    <a:pt x="2076" y="428"/>
                  </a:lnTo>
                  <a:lnTo>
                    <a:pt x="1673" y="902"/>
                  </a:lnTo>
                  <a:lnTo>
                    <a:pt x="0" y="1"/>
                  </a:lnTo>
                  <a:lnTo>
                    <a:pt x="36" y="2384"/>
                  </a:lnTo>
                  <a:lnTo>
                    <a:pt x="1993" y="5254"/>
                  </a:lnTo>
                  <a:cubicBezTo>
                    <a:pt x="2432" y="5421"/>
                    <a:pt x="3001" y="4851"/>
                    <a:pt x="3214" y="4211"/>
                  </a:cubicBezTo>
                  <a:cubicBezTo>
                    <a:pt x="3440" y="3547"/>
                    <a:pt x="2598" y="2218"/>
                    <a:pt x="2598"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31"/>
            <p:cNvGrpSpPr/>
            <p:nvPr/>
          </p:nvGrpSpPr>
          <p:grpSpPr>
            <a:xfrm>
              <a:off x="1119671" y="533019"/>
              <a:ext cx="6908222" cy="3339398"/>
              <a:chOff x="1119671" y="902113"/>
              <a:chExt cx="6908222" cy="3339398"/>
            </a:xfrm>
          </p:grpSpPr>
          <p:grpSp>
            <p:nvGrpSpPr>
              <p:cNvPr id="575" name="Google Shape;575;p31"/>
              <p:cNvGrpSpPr/>
              <p:nvPr/>
            </p:nvGrpSpPr>
            <p:grpSpPr>
              <a:xfrm>
                <a:off x="1119671" y="902113"/>
                <a:ext cx="6908222" cy="3339398"/>
                <a:chOff x="4958140" y="1141062"/>
                <a:chExt cx="3206267" cy="1427825"/>
              </a:xfrm>
            </p:grpSpPr>
            <p:sp>
              <p:nvSpPr>
                <p:cNvPr id="576" name="Google Shape;576;p31"/>
                <p:cNvSpPr/>
                <p:nvPr/>
              </p:nvSpPr>
              <p:spPr>
                <a:xfrm>
                  <a:off x="7124597" y="1141062"/>
                  <a:ext cx="1039810" cy="1427825"/>
                </a:xfrm>
                <a:custGeom>
                  <a:avLst/>
                  <a:gdLst/>
                  <a:ahLst/>
                  <a:cxnLst/>
                  <a:rect l="l" t="t" r="r" b="b"/>
                  <a:pathLst>
                    <a:path w="35671" h="48982" extrusionOk="0">
                      <a:moveTo>
                        <a:pt x="1" y="24491"/>
                      </a:moveTo>
                      <a:lnTo>
                        <a:pt x="35670" y="48981"/>
                      </a:lnTo>
                      <a:lnTo>
                        <a:pt x="35670" y="0"/>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4958140" y="1141062"/>
                  <a:ext cx="3206267" cy="1224242"/>
                </a:xfrm>
                <a:custGeom>
                  <a:avLst/>
                  <a:gdLst/>
                  <a:ahLst/>
                  <a:cxnLst/>
                  <a:rect l="l" t="t" r="r" b="b"/>
                  <a:pathLst>
                    <a:path w="109992" h="41998" extrusionOk="0">
                      <a:moveTo>
                        <a:pt x="109991" y="0"/>
                      </a:moveTo>
                      <a:lnTo>
                        <a:pt x="1" y="0"/>
                      </a:lnTo>
                      <a:lnTo>
                        <a:pt x="53082" y="41997"/>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4958140" y="1362748"/>
                  <a:ext cx="3206267" cy="1206140"/>
                </a:xfrm>
                <a:custGeom>
                  <a:avLst/>
                  <a:gdLst/>
                  <a:ahLst/>
                  <a:cxnLst/>
                  <a:rect l="l" t="t" r="r" b="b"/>
                  <a:pathLst>
                    <a:path w="109992" h="41377" extrusionOk="0">
                      <a:moveTo>
                        <a:pt x="1" y="41376"/>
                      </a:moveTo>
                      <a:lnTo>
                        <a:pt x="109991" y="41376"/>
                      </a:lnTo>
                      <a:lnTo>
                        <a:pt x="53082" y="0"/>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4958140" y="1141062"/>
                  <a:ext cx="998766" cy="1427825"/>
                </a:xfrm>
                <a:custGeom>
                  <a:avLst/>
                  <a:gdLst/>
                  <a:ahLst/>
                  <a:cxnLst/>
                  <a:rect l="l" t="t" r="r" b="b"/>
                  <a:pathLst>
                    <a:path w="34263" h="48982" extrusionOk="0">
                      <a:moveTo>
                        <a:pt x="1" y="0"/>
                      </a:moveTo>
                      <a:lnTo>
                        <a:pt x="1" y="48981"/>
                      </a:lnTo>
                      <a:lnTo>
                        <a:pt x="34262" y="23101"/>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1"/>
              <p:cNvSpPr/>
              <p:nvPr/>
            </p:nvSpPr>
            <p:spPr>
              <a:xfrm>
                <a:off x="1326430" y="1069035"/>
                <a:ext cx="6493974" cy="3004949"/>
              </a:xfrm>
              <a:custGeom>
                <a:avLst/>
                <a:gdLst/>
                <a:ahLst/>
                <a:cxnLst/>
                <a:rect l="l" t="t" r="r" b="b"/>
                <a:pathLst>
                  <a:path w="103399" h="44077" extrusionOk="0">
                    <a:moveTo>
                      <a:pt x="0" y="0"/>
                    </a:moveTo>
                    <a:lnTo>
                      <a:pt x="103398" y="0"/>
                    </a:lnTo>
                    <a:lnTo>
                      <a:pt x="103398" y="44076"/>
                    </a:lnTo>
                    <a:lnTo>
                      <a:pt x="0" y="44076"/>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31"/>
              <p:cNvGrpSpPr/>
              <p:nvPr/>
            </p:nvGrpSpPr>
            <p:grpSpPr>
              <a:xfrm>
                <a:off x="1326670" y="1071822"/>
                <a:ext cx="6494114" cy="3005024"/>
                <a:chOff x="4911821" y="1092935"/>
                <a:chExt cx="3252586" cy="1778121"/>
              </a:xfrm>
            </p:grpSpPr>
            <p:sp>
              <p:nvSpPr>
                <p:cNvPr id="582" name="Google Shape;582;p31"/>
                <p:cNvSpPr/>
                <p:nvPr/>
              </p:nvSpPr>
              <p:spPr>
                <a:xfrm>
                  <a:off x="4911821" y="109293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4911821" y="110678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4911821" y="112065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4911821" y="113450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4911821" y="114846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4911821" y="116231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4911821" y="117615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4911821" y="118991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4911821" y="120376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4911821" y="1217726"/>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4911821" y="123160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4911821" y="124544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4911821" y="125929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4911821" y="127325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4911821" y="128710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4911821" y="130097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4911821" y="131482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4911821" y="132878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4911821" y="134263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4911821" y="135651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4911821" y="137035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4911821" y="138431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4911821" y="1397961"/>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4911821" y="141192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4911821" y="142577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4911821" y="143961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4911821" y="145357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4911821" y="146745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4911821" y="148130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4911821" y="149514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4911821" y="150911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4911821" y="152295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4911821" y="153683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4911821" y="155067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4911821" y="156464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4911821" y="157848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4911821" y="159233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4911821" y="160609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4911821" y="1619938"/>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4911821" y="163381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911821" y="164777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4911821" y="166162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4911821" y="167546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4911821" y="168934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4911821" y="170330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4911821" y="1717153"/>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4911821" y="173120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4911821" y="174507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4911821" y="175892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4911821" y="177277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4911821" y="178673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4911821" y="180058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4911821" y="181445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4911821" y="182830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4911821" y="184226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4911821" y="1856111"/>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4911821" y="186998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4911821" y="188371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4911821" y="189759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4911821" y="191143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4911821" y="1925401"/>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4911821" y="193924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4911821" y="195309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4911821" y="196696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4911821" y="198093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4911821" y="199477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4911821" y="200862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4911821" y="202250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4911821" y="203643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4911821" y="205030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4911821" y="206415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4911821" y="207800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4911821" y="209176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4911821" y="210572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4911821" y="211956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4911821" y="213344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4911821" y="214729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4911821" y="216125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4911821" y="217510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4911821" y="218894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4911821" y="220282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4911821" y="221678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4911821" y="223063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4911821" y="224036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4911821" y="225433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4911821" y="226817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4911821" y="228202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4911821" y="2295898"/>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4911821" y="230983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4911821" y="232359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4911821" y="233743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4911821" y="235131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4911821" y="236527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4911821" y="237912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4911821" y="239296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4911821" y="240684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4911821" y="242077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911821" y="243465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4911821" y="2448498"/>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4911821" y="246234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4911821" y="247630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4911821" y="249018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4911821" y="2504029"/>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4911821" y="251787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4911821" y="2531634"/>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4911821" y="254559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4911821" y="2559443"/>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4911821" y="257328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4911821" y="258716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4911821" y="260112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4911821" y="261497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911821" y="262882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911821" y="264266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4911821" y="265662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4911821" y="267050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4911821" y="268435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4911821" y="2698197"/>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4911821" y="271216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4911821" y="272603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4911821" y="273976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911821" y="275364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911821" y="276748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4911821" y="278144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4911821" y="279529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911821" y="2809142"/>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4911821" y="282301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4911821" y="283698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4911821" y="285082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911821" y="286467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1" name="Google Shape;711;p31"/>
            <p:cNvSpPr/>
            <p:nvPr/>
          </p:nvSpPr>
          <p:spPr>
            <a:xfrm>
              <a:off x="7373714" y="2771333"/>
              <a:ext cx="1136220" cy="1691801"/>
            </a:xfrm>
            <a:custGeom>
              <a:avLst/>
              <a:gdLst/>
              <a:ahLst/>
              <a:cxnLst/>
              <a:rect l="l" t="t" r="r" b="b"/>
              <a:pathLst>
                <a:path w="8706" h="12963" extrusionOk="0">
                  <a:moveTo>
                    <a:pt x="8705" y="6654"/>
                  </a:moveTo>
                  <a:lnTo>
                    <a:pt x="5266" y="1554"/>
                  </a:lnTo>
                  <a:cubicBezTo>
                    <a:pt x="5266" y="1554"/>
                    <a:pt x="4744" y="913"/>
                    <a:pt x="4649" y="890"/>
                  </a:cubicBezTo>
                  <a:cubicBezTo>
                    <a:pt x="4566" y="854"/>
                    <a:pt x="1352" y="0"/>
                    <a:pt x="1281" y="0"/>
                  </a:cubicBezTo>
                  <a:cubicBezTo>
                    <a:pt x="1210" y="0"/>
                    <a:pt x="0" y="463"/>
                    <a:pt x="605" y="1518"/>
                  </a:cubicBezTo>
                  <a:cubicBezTo>
                    <a:pt x="1210" y="2586"/>
                    <a:pt x="2325" y="3155"/>
                    <a:pt x="2325" y="3155"/>
                  </a:cubicBezTo>
                  <a:lnTo>
                    <a:pt x="2930" y="5136"/>
                  </a:lnTo>
                  <a:cubicBezTo>
                    <a:pt x="2930" y="5136"/>
                    <a:pt x="676" y="10769"/>
                    <a:pt x="6559"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7469639" y="2775901"/>
              <a:ext cx="278769" cy="190545"/>
            </a:xfrm>
            <a:custGeom>
              <a:avLst/>
              <a:gdLst/>
              <a:ahLst/>
              <a:cxnLst/>
              <a:rect l="l" t="t" r="r" b="b"/>
              <a:pathLst>
                <a:path w="2136" h="1460" extrusionOk="0">
                  <a:moveTo>
                    <a:pt x="0" y="772"/>
                  </a:moveTo>
                  <a:cubicBezTo>
                    <a:pt x="0" y="772"/>
                    <a:pt x="95" y="286"/>
                    <a:pt x="736" y="1"/>
                  </a:cubicBezTo>
                  <a:cubicBezTo>
                    <a:pt x="1009" y="84"/>
                    <a:pt x="1566" y="226"/>
                    <a:pt x="2135" y="380"/>
                  </a:cubicBezTo>
                  <a:lnTo>
                    <a:pt x="2135" y="380"/>
                  </a:lnTo>
                  <a:lnTo>
                    <a:pt x="807" y="1460"/>
                  </a:lnTo>
                  <a:cubicBezTo>
                    <a:pt x="807" y="1460"/>
                    <a:pt x="321" y="1282"/>
                    <a:pt x="0"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642005" y="2771333"/>
              <a:ext cx="1136220" cy="1691801"/>
            </a:xfrm>
            <a:custGeom>
              <a:avLst/>
              <a:gdLst/>
              <a:ahLst/>
              <a:cxnLst/>
              <a:rect l="l" t="t" r="r" b="b"/>
              <a:pathLst>
                <a:path w="8706" h="12963" extrusionOk="0">
                  <a:moveTo>
                    <a:pt x="0" y="6654"/>
                  </a:moveTo>
                  <a:lnTo>
                    <a:pt x="3440" y="1554"/>
                  </a:lnTo>
                  <a:cubicBezTo>
                    <a:pt x="3440" y="1554"/>
                    <a:pt x="3961" y="913"/>
                    <a:pt x="4044" y="890"/>
                  </a:cubicBezTo>
                  <a:cubicBezTo>
                    <a:pt x="4139" y="854"/>
                    <a:pt x="7353" y="0"/>
                    <a:pt x="7413" y="0"/>
                  </a:cubicBezTo>
                  <a:cubicBezTo>
                    <a:pt x="7484" y="0"/>
                    <a:pt x="8705" y="463"/>
                    <a:pt x="8089" y="1518"/>
                  </a:cubicBezTo>
                  <a:cubicBezTo>
                    <a:pt x="7484" y="2586"/>
                    <a:pt x="6369" y="3155"/>
                    <a:pt x="6369" y="3155"/>
                  </a:cubicBezTo>
                  <a:lnTo>
                    <a:pt x="5764" y="5136"/>
                  </a:lnTo>
                  <a:cubicBezTo>
                    <a:pt x="5764" y="5136"/>
                    <a:pt x="8017" y="10769"/>
                    <a:pt x="2135"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1401966" y="2775901"/>
              <a:ext cx="278769" cy="190545"/>
            </a:xfrm>
            <a:custGeom>
              <a:avLst/>
              <a:gdLst/>
              <a:ahLst/>
              <a:cxnLst/>
              <a:rect l="l" t="t" r="r" b="b"/>
              <a:pathLst>
                <a:path w="2136" h="1460" extrusionOk="0">
                  <a:moveTo>
                    <a:pt x="2135" y="772"/>
                  </a:moveTo>
                  <a:cubicBezTo>
                    <a:pt x="2135" y="772"/>
                    <a:pt x="2052" y="286"/>
                    <a:pt x="1412" y="1"/>
                  </a:cubicBezTo>
                  <a:cubicBezTo>
                    <a:pt x="1127" y="84"/>
                    <a:pt x="582" y="226"/>
                    <a:pt x="0" y="380"/>
                  </a:cubicBezTo>
                  <a:lnTo>
                    <a:pt x="0" y="380"/>
                  </a:lnTo>
                  <a:lnTo>
                    <a:pt x="1341" y="1460"/>
                  </a:lnTo>
                  <a:cubicBezTo>
                    <a:pt x="1352" y="1460"/>
                    <a:pt x="1827" y="1282"/>
                    <a:pt x="2135"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31"/>
          <p:cNvSpPr txBox="1">
            <a:spLocks noGrp="1"/>
          </p:cNvSpPr>
          <p:nvPr>
            <p:ph type="ctrTitle"/>
          </p:nvPr>
        </p:nvSpPr>
        <p:spPr>
          <a:xfrm>
            <a:off x="2430025" y="702879"/>
            <a:ext cx="4284000" cy="81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16" name="Google Shape;716;p31"/>
          <p:cNvSpPr txBox="1">
            <a:spLocks noGrp="1"/>
          </p:cNvSpPr>
          <p:nvPr>
            <p:ph type="subTitle" idx="1"/>
          </p:nvPr>
        </p:nvSpPr>
        <p:spPr>
          <a:xfrm>
            <a:off x="2425075" y="1522675"/>
            <a:ext cx="4293900" cy="114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17" name="Google Shape;717;p31"/>
          <p:cNvSpPr txBox="1"/>
          <p:nvPr/>
        </p:nvSpPr>
        <p:spPr>
          <a:xfrm>
            <a:off x="2155500" y="4003400"/>
            <a:ext cx="4833000" cy="61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u="sng">
                <a:solidFill>
                  <a:schemeClr val="dk1"/>
                </a:solid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and includes icons by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b="1">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200" b="1">
              <a:solidFill>
                <a:schemeClr val="dk1"/>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Teko"/>
              <a:buNone/>
              <a:defRPr sz="3600" b="1">
                <a:solidFill>
                  <a:schemeClr val="dk1"/>
                </a:solidFill>
                <a:latin typeface="Teko"/>
                <a:ea typeface="Teko"/>
                <a:cs typeface="Teko"/>
                <a:sym typeface="Teko"/>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0" r:id="rId6"/>
    <p:sldLayoutId id="2147483672" r:id="rId7"/>
    <p:sldLayoutId id="2147483673" r:id="rId8"/>
    <p:sldLayoutId id="2147483677" r:id="rId9"/>
    <p:sldLayoutId id="2147483678"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4.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5.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grpSp>
        <p:nvGrpSpPr>
          <p:cNvPr id="762" name="Google Shape;762;p37"/>
          <p:cNvGrpSpPr/>
          <p:nvPr/>
        </p:nvGrpSpPr>
        <p:grpSpPr>
          <a:xfrm>
            <a:off x="1164710" y="902051"/>
            <a:ext cx="6908222" cy="3339398"/>
            <a:chOff x="1119671" y="902113"/>
            <a:chExt cx="6908222" cy="3339398"/>
          </a:xfrm>
        </p:grpSpPr>
        <p:grpSp>
          <p:nvGrpSpPr>
            <p:cNvPr id="763" name="Google Shape;763;p37"/>
            <p:cNvGrpSpPr/>
            <p:nvPr/>
          </p:nvGrpSpPr>
          <p:grpSpPr>
            <a:xfrm>
              <a:off x="1119671" y="902113"/>
              <a:ext cx="6908222" cy="3339398"/>
              <a:chOff x="4958140" y="1141062"/>
              <a:chExt cx="3206267" cy="1427825"/>
            </a:xfrm>
          </p:grpSpPr>
          <p:sp>
            <p:nvSpPr>
              <p:cNvPr id="764" name="Google Shape;764;p37"/>
              <p:cNvSpPr/>
              <p:nvPr/>
            </p:nvSpPr>
            <p:spPr>
              <a:xfrm>
                <a:off x="7124597" y="1141062"/>
                <a:ext cx="1039810" cy="1427825"/>
              </a:xfrm>
              <a:custGeom>
                <a:avLst/>
                <a:gdLst/>
                <a:ahLst/>
                <a:cxnLst/>
                <a:rect l="l" t="t" r="r" b="b"/>
                <a:pathLst>
                  <a:path w="35671" h="48982" extrusionOk="0">
                    <a:moveTo>
                      <a:pt x="1" y="24491"/>
                    </a:moveTo>
                    <a:lnTo>
                      <a:pt x="35670" y="48981"/>
                    </a:lnTo>
                    <a:lnTo>
                      <a:pt x="35670" y="0"/>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958140" y="1141062"/>
                <a:ext cx="3206267" cy="1224242"/>
              </a:xfrm>
              <a:custGeom>
                <a:avLst/>
                <a:gdLst/>
                <a:ahLst/>
                <a:cxnLst/>
                <a:rect l="l" t="t" r="r" b="b"/>
                <a:pathLst>
                  <a:path w="109992" h="41998" extrusionOk="0">
                    <a:moveTo>
                      <a:pt x="109991" y="0"/>
                    </a:moveTo>
                    <a:lnTo>
                      <a:pt x="1" y="0"/>
                    </a:lnTo>
                    <a:lnTo>
                      <a:pt x="53082" y="41997"/>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958140" y="1362748"/>
                <a:ext cx="3206267" cy="1206140"/>
              </a:xfrm>
              <a:custGeom>
                <a:avLst/>
                <a:gdLst/>
                <a:ahLst/>
                <a:cxnLst/>
                <a:rect l="l" t="t" r="r" b="b"/>
                <a:pathLst>
                  <a:path w="109992" h="41377" extrusionOk="0">
                    <a:moveTo>
                      <a:pt x="1" y="41376"/>
                    </a:moveTo>
                    <a:lnTo>
                      <a:pt x="109991" y="41376"/>
                    </a:lnTo>
                    <a:lnTo>
                      <a:pt x="53082" y="0"/>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4958140" y="1141062"/>
                <a:ext cx="998766" cy="1427825"/>
              </a:xfrm>
              <a:custGeom>
                <a:avLst/>
                <a:gdLst/>
                <a:ahLst/>
                <a:cxnLst/>
                <a:rect l="l" t="t" r="r" b="b"/>
                <a:pathLst>
                  <a:path w="34263" h="48982" extrusionOk="0">
                    <a:moveTo>
                      <a:pt x="1" y="0"/>
                    </a:moveTo>
                    <a:lnTo>
                      <a:pt x="1" y="48981"/>
                    </a:lnTo>
                    <a:lnTo>
                      <a:pt x="34262" y="23101"/>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7"/>
            <p:cNvSpPr/>
            <p:nvPr/>
          </p:nvSpPr>
          <p:spPr>
            <a:xfrm>
              <a:off x="1326430" y="1069035"/>
              <a:ext cx="6493974" cy="3004949"/>
            </a:xfrm>
            <a:custGeom>
              <a:avLst/>
              <a:gdLst/>
              <a:ahLst/>
              <a:cxnLst/>
              <a:rect l="l" t="t" r="r" b="b"/>
              <a:pathLst>
                <a:path w="103399" h="44077" extrusionOk="0">
                  <a:moveTo>
                    <a:pt x="0" y="0"/>
                  </a:moveTo>
                  <a:lnTo>
                    <a:pt x="103398" y="0"/>
                  </a:lnTo>
                  <a:lnTo>
                    <a:pt x="103398" y="44076"/>
                  </a:lnTo>
                  <a:lnTo>
                    <a:pt x="0" y="44076"/>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37"/>
            <p:cNvGrpSpPr/>
            <p:nvPr/>
          </p:nvGrpSpPr>
          <p:grpSpPr>
            <a:xfrm>
              <a:off x="1326670" y="1071822"/>
              <a:ext cx="6494114" cy="3005024"/>
              <a:chOff x="4911821" y="1092935"/>
              <a:chExt cx="3252586" cy="1778121"/>
            </a:xfrm>
          </p:grpSpPr>
          <p:sp>
            <p:nvSpPr>
              <p:cNvPr id="770" name="Google Shape;770;p37"/>
              <p:cNvSpPr/>
              <p:nvPr/>
            </p:nvSpPr>
            <p:spPr>
              <a:xfrm>
                <a:off x="4911821" y="109293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4911821" y="110678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911821" y="112065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911821" y="113450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4911821" y="114846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4911821" y="116231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4911821" y="117615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4911821" y="118991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4911821" y="120376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4911821" y="1217726"/>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4911821" y="123160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4911821" y="124544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4911821" y="125929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4911821" y="127325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4911821" y="128710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4911821" y="130097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4911821" y="131482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4911821" y="132878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4911821" y="134263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4911821" y="135651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4911821" y="137035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4911821" y="138431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4911821" y="1397961"/>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4911821" y="141192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4911821" y="142577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4911821" y="143961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4911821" y="145357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4911821" y="146745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4911821" y="148130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4911821" y="149514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4911821" y="150911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4911821" y="152295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4911821" y="153683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4911821" y="155067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4911821" y="156464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4911821" y="157848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4911821" y="159233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4911821" y="160609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4911821" y="1619938"/>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4911821" y="163381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p:nvPr/>
            </p:nvSpPr>
            <p:spPr>
              <a:xfrm>
                <a:off x="4911821" y="164777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7"/>
              <p:cNvSpPr/>
              <p:nvPr/>
            </p:nvSpPr>
            <p:spPr>
              <a:xfrm>
                <a:off x="4911821" y="166162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a:off x="4911821" y="167546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7"/>
              <p:cNvSpPr/>
              <p:nvPr/>
            </p:nvSpPr>
            <p:spPr>
              <a:xfrm>
                <a:off x="4911821" y="168934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7"/>
              <p:cNvSpPr/>
              <p:nvPr/>
            </p:nvSpPr>
            <p:spPr>
              <a:xfrm>
                <a:off x="4911821" y="170330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7"/>
              <p:cNvSpPr/>
              <p:nvPr/>
            </p:nvSpPr>
            <p:spPr>
              <a:xfrm>
                <a:off x="4911821" y="1717153"/>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7"/>
              <p:cNvSpPr/>
              <p:nvPr/>
            </p:nvSpPr>
            <p:spPr>
              <a:xfrm>
                <a:off x="4911821" y="173120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7"/>
              <p:cNvSpPr/>
              <p:nvPr/>
            </p:nvSpPr>
            <p:spPr>
              <a:xfrm>
                <a:off x="4911821" y="174507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7"/>
              <p:cNvSpPr/>
              <p:nvPr/>
            </p:nvSpPr>
            <p:spPr>
              <a:xfrm>
                <a:off x="4911821" y="175892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7"/>
              <p:cNvSpPr/>
              <p:nvPr/>
            </p:nvSpPr>
            <p:spPr>
              <a:xfrm>
                <a:off x="4911821" y="177277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7"/>
              <p:cNvSpPr/>
              <p:nvPr/>
            </p:nvSpPr>
            <p:spPr>
              <a:xfrm>
                <a:off x="4911821" y="178673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7"/>
              <p:cNvSpPr/>
              <p:nvPr/>
            </p:nvSpPr>
            <p:spPr>
              <a:xfrm>
                <a:off x="4911821" y="180058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7"/>
              <p:cNvSpPr/>
              <p:nvPr/>
            </p:nvSpPr>
            <p:spPr>
              <a:xfrm>
                <a:off x="4911821" y="181445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7"/>
              <p:cNvSpPr/>
              <p:nvPr/>
            </p:nvSpPr>
            <p:spPr>
              <a:xfrm>
                <a:off x="4911821" y="182830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7"/>
              <p:cNvSpPr/>
              <p:nvPr/>
            </p:nvSpPr>
            <p:spPr>
              <a:xfrm>
                <a:off x="4911821" y="184226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7"/>
              <p:cNvSpPr/>
              <p:nvPr/>
            </p:nvSpPr>
            <p:spPr>
              <a:xfrm>
                <a:off x="4911821" y="1856111"/>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7"/>
              <p:cNvSpPr/>
              <p:nvPr/>
            </p:nvSpPr>
            <p:spPr>
              <a:xfrm>
                <a:off x="4911821" y="186998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7"/>
              <p:cNvSpPr/>
              <p:nvPr/>
            </p:nvSpPr>
            <p:spPr>
              <a:xfrm>
                <a:off x="4911821" y="188371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7"/>
              <p:cNvSpPr/>
              <p:nvPr/>
            </p:nvSpPr>
            <p:spPr>
              <a:xfrm>
                <a:off x="4911821" y="189759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7"/>
              <p:cNvSpPr/>
              <p:nvPr/>
            </p:nvSpPr>
            <p:spPr>
              <a:xfrm>
                <a:off x="4911821" y="191143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7"/>
              <p:cNvSpPr/>
              <p:nvPr/>
            </p:nvSpPr>
            <p:spPr>
              <a:xfrm>
                <a:off x="4911821" y="1925401"/>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7"/>
              <p:cNvSpPr/>
              <p:nvPr/>
            </p:nvSpPr>
            <p:spPr>
              <a:xfrm>
                <a:off x="4911821" y="193924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7"/>
              <p:cNvSpPr/>
              <p:nvPr/>
            </p:nvSpPr>
            <p:spPr>
              <a:xfrm>
                <a:off x="4911821" y="195309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7"/>
              <p:cNvSpPr/>
              <p:nvPr/>
            </p:nvSpPr>
            <p:spPr>
              <a:xfrm>
                <a:off x="4911821" y="196696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7"/>
              <p:cNvSpPr/>
              <p:nvPr/>
            </p:nvSpPr>
            <p:spPr>
              <a:xfrm>
                <a:off x="4911821" y="198093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7"/>
              <p:cNvSpPr/>
              <p:nvPr/>
            </p:nvSpPr>
            <p:spPr>
              <a:xfrm>
                <a:off x="4911821" y="199477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7"/>
              <p:cNvSpPr/>
              <p:nvPr/>
            </p:nvSpPr>
            <p:spPr>
              <a:xfrm>
                <a:off x="4911821" y="200862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7"/>
              <p:cNvSpPr/>
              <p:nvPr/>
            </p:nvSpPr>
            <p:spPr>
              <a:xfrm>
                <a:off x="4911821" y="202250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7"/>
              <p:cNvSpPr/>
              <p:nvPr/>
            </p:nvSpPr>
            <p:spPr>
              <a:xfrm>
                <a:off x="4911821" y="203643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7"/>
              <p:cNvSpPr/>
              <p:nvPr/>
            </p:nvSpPr>
            <p:spPr>
              <a:xfrm>
                <a:off x="4911821" y="205030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4911821" y="206415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4911821" y="207800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4911821" y="209176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4911821" y="210572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7"/>
              <p:cNvSpPr/>
              <p:nvPr/>
            </p:nvSpPr>
            <p:spPr>
              <a:xfrm>
                <a:off x="4911821" y="211956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4911821" y="213344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4911821" y="214729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4911821" y="216125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7"/>
              <p:cNvSpPr/>
              <p:nvPr/>
            </p:nvSpPr>
            <p:spPr>
              <a:xfrm>
                <a:off x="4911821" y="217510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4911821" y="218894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4911821" y="220282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7"/>
              <p:cNvSpPr/>
              <p:nvPr/>
            </p:nvSpPr>
            <p:spPr>
              <a:xfrm>
                <a:off x="4911821" y="221678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4911821" y="223063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4911821" y="225433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4911821" y="226817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4911821" y="228202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7"/>
              <p:cNvSpPr/>
              <p:nvPr/>
            </p:nvSpPr>
            <p:spPr>
              <a:xfrm>
                <a:off x="4911821" y="2295898"/>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7"/>
              <p:cNvSpPr/>
              <p:nvPr/>
            </p:nvSpPr>
            <p:spPr>
              <a:xfrm>
                <a:off x="4911821" y="230983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4911821" y="232359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4911821" y="233743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4911821" y="235131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4911821" y="236527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4911821" y="237912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4911821" y="239296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4911821" y="240684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4911821" y="242077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4911821" y="243465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4911821" y="2448498"/>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4911821" y="246234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4911821" y="247630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4911821" y="249018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7"/>
              <p:cNvSpPr/>
              <p:nvPr/>
            </p:nvSpPr>
            <p:spPr>
              <a:xfrm>
                <a:off x="4911821" y="2504029"/>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7"/>
              <p:cNvSpPr/>
              <p:nvPr/>
            </p:nvSpPr>
            <p:spPr>
              <a:xfrm>
                <a:off x="4911821" y="251787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4911821" y="2531634"/>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4911821" y="254559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4911821" y="2559443"/>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4911821" y="257328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4911821" y="258716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4911821" y="260112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4911821" y="261497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4911821" y="262882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7"/>
              <p:cNvSpPr/>
              <p:nvPr/>
            </p:nvSpPr>
            <p:spPr>
              <a:xfrm>
                <a:off x="4911821" y="264266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4911821" y="265662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7"/>
              <p:cNvSpPr/>
              <p:nvPr/>
            </p:nvSpPr>
            <p:spPr>
              <a:xfrm>
                <a:off x="4911821" y="267050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7"/>
              <p:cNvSpPr/>
              <p:nvPr/>
            </p:nvSpPr>
            <p:spPr>
              <a:xfrm>
                <a:off x="4911821" y="268435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4911821" y="2698197"/>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4911821" y="271216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4911821" y="272603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4911821" y="273976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p:nvPr/>
            </p:nvSpPr>
            <p:spPr>
              <a:xfrm>
                <a:off x="4911821" y="275364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p:nvPr/>
            </p:nvSpPr>
            <p:spPr>
              <a:xfrm>
                <a:off x="4911821" y="276748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7"/>
              <p:cNvSpPr/>
              <p:nvPr/>
            </p:nvSpPr>
            <p:spPr>
              <a:xfrm>
                <a:off x="4911821" y="278144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7"/>
              <p:cNvSpPr/>
              <p:nvPr/>
            </p:nvSpPr>
            <p:spPr>
              <a:xfrm>
                <a:off x="4911821" y="279529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7"/>
              <p:cNvSpPr/>
              <p:nvPr/>
            </p:nvSpPr>
            <p:spPr>
              <a:xfrm>
                <a:off x="4911821" y="2809142"/>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7"/>
              <p:cNvSpPr/>
              <p:nvPr/>
            </p:nvSpPr>
            <p:spPr>
              <a:xfrm>
                <a:off x="4911821" y="282301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7"/>
              <p:cNvSpPr/>
              <p:nvPr/>
            </p:nvSpPr>
            <p:spPr>
              <a:xfrm>
                <a:off x="4911821" y="283698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4911821" y="285082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p:nvPr/>
            </p:nvSpPr>
            <p:spPr>
              <a:xfrm>
                <a:off x="4911821" y="286467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7"/>
              <p:cNvSpPr/>
              <p:nvPr/>
            </p:nvSpPr>
            <p:spPr>
              <a:xfrm>
                <a:off x="4911821" y="224036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9" name="Google Shape;899;p37"/>
          <p:cNvSpPr txBox="1">
            <a:spLocks noGrp="1"/>
          </p:cNvSpPr>
          <p:nvPr>
            <p:ph type="ctrTitle"/>
          </p:nvPr>
        </p:nvSpPr>
        <p:spPr>
          <a:xfrm>
            <a:off x="1856243" y="1080387"/>
            <a:ext cx="5755449" cy="2131800"/>
          </a:xfrm>
          <a:prstGeom prst="rect">
            <a:avLst/>
          </a:prstGeom>
        </p:spPr>
        <p:txBody>
          <a:bodyPr spcFirstLastPara="1" wrap="square" lIns="91425" tIns="91425" rIns="91425" bIns="91425" anchor="t" anchorCtr="0">
            <a:noAutofit/>
          </a:bodyPr>
          <a:lstStyle/>
          <a:p>
            <a:r>
              <a:rPr lang="en-US" sz="3000" dirty="0">
                <a:solidFill>
                  <a:schemeClr val="bg1"/>
                </a:solidFill>
                <a:latin typeface="Times New Roman" panose="02020603050405020304" pitchFamily="18" charset="0"/>
                <a:cs typeface="Times New Roman" panose="02020603050405020304" pitchFamily="18" charset="0"/>
              </a:rPr>
              <a:t>ĐỒ ÁN CƠ SỞ NGÀNH: </a:t>
            </a:r>
            <a:br>
              <a:rPr lang="en-US" sz="3000" dirty="0">
                <a:solidFill>
                  <a:schemeClr val="bg1"/>
                </a:solidFill>
                <a:latin typeface="Times New Roman" panose="02020603050405020304" pitchFamily="18" charset="0"/>
                <a:cs typeface="Times New Roman" panose="02020603050405020304" pitchFamily="18" charset="0"/>
              </a:rPr>
            </a:br>
            <a:r>
              <a:rPr lang="en-US" sz="3000" dirty="0">
                <a:solidFill>
                  <a:schemeClr val="bg1"/>
                </a:solidFill>
                <a:latin typeface="Times New Roman" panose="02020603050405020304" pitchFamily="18" charset="0"/>
                <a:cs typeface="Times New Roman" panose="02020603050405020304" pitchFamily="18" charset="0"/>
              </a:rPr>
              <a:t>PHÁT TRIỂN </a:t>
            </a:r>
            <a:br>
              <a:rPr lang="en-US" sz="3000" dirty="0">
                <a:solidFill>
                  <a:schemeClr val="bg1"/>
                </a:solidFill>
                <a:latin typeface="Times New Roman" panose="02020603050405020304" pitchFamily="18" charset="0"/>
                <a:cs typeface="Times New Roman" panose="02020603050405020304" pitchFamily="18" charset="0"/>
              </a:rPr>
            </a:br>
            <a:r>
              <a:rPr lang="en-US" sz="3000" dirty="0">
                <a:solidFill>
                  <a:schemeClr val="bg1"/>
                </a:solidFill>
                <a:latin typeface="Times New Roman" panose="02020603050405020304" pitchFamily="18" charset="0"/>
                <a:cs typeface="Times New Roman" panose="02020603050405020304" pitchFamily="18" charset="0"/>
              </a:rPr>
              <a:t>GAME ROGUELIKE </a:t>
            </a:r>
            <a:br>
              <a:rPr lang="en-US" sz="3000" dirty="0">
                <a:solidFill>
                  <a:schemeClr val="bg1"/>
                </a:solidFill>
                <a:latin typeface="Times New Roman" panose="02020603050405020304" pitchFamily="18" charset="0"/>
                <a:cs typeface="Times New Roman" panose="02020603050405020304" pitchFamily="18" charset="0"/>
              </a:rPr>
            </a:br>
            <a:r>
              <a:rPr lang="en-US" sz="3000" dirty="0">
                <a:solidFill>
                  <a:schemeClr val="bg1"/>
                </a:solidFill>
                <a:latin typeface="Times New Roman" panose="02020603050405020304" pitchFamily="18" charset="0"/>
                <a:cs typeface="Times New Roman" panose="02020603050405020304" pitchFamily="18" charset="0"/>
              </a:rPr>
              <a:t>DỰA TRÊN NHÂN VẬT </a:t>
            </a:r>
            <a:br>
              <a:rPr lang="en-US" sz="3000" dirty="0">
                <a:solidFill>
                  <a:schemeClr val="bg1"/>
                </a:solidFill>
                <a:latin typeface="Times New Roman" panose="02020603050405020304" pitchFamily="18" charset="0"/>
                <a:cs typeface="Times New Roman" panose="02020603050405020304" pitchFamily="18" charset="0"/>
              </a:rPr>
            </a:br>
            <a:r>
              <a:rPr lang="en-US" sz="3000" dirty="0">
                <a:solidFill>
                  <a:schemeClr val="bg1"/>
                </a:solidFill>
                <a:latin typeface="Times New Roman" panose="02020603050405020304" pitchFamily="18" charset="0"/>
                <a:cs typeface="Times New Roman" panose="02020603050405020304" pitchFamily="18" charset="0"/>
              </a:rPr>
              <a:t>GENSHIN IMPACT</a:t>
            </a:r>
            <a:br>
              <a:rPr lang="en-US" sz="3000" dirty="0">
                <a:solidFill>
                  <a:schemeClr val="bg1"/>
                </a:solidFill>
                <a:latin typeface="Times New Roman" panose="02020603050405020304" pitchFamily="18" charset="0"/>
                <a:cs typeface="Times New Roman" panose="02020603050405020304" pitchFamily="18" charset="0"/>
              </a:rPr>
            </a:br>
            <a:endParaRPr lang="vi-VN" sz="3000" dirty="0">
              <a:solidFill>
                <a:schemeClr val="bg1"/>
              </a:solidFill>
              <a:latin typeface="Times New Roman" panose="02020603050405020304" pitchFamily="18" charset="0"/>
              <a:cs typeface="Times New Roman" panose="02020603050405020304" pitchFamily="18" charset="0"/>
            </a:endParaRPr>
          </a:p>
        </p:txBody>
      </p:sp>
      <p:sp>
        <p:nvSpPr>
          <p:cNvPr id="900" name="Google Shape;900;p37"/>
          <p:cNvSpPr txBox="1">
            <a:spLocks noGrp="1"/>
          </p:cNvSpPr>
          <p:nvPr>
            <p:ph type="subTitle" idx="1"/>
          </p:nvPr>
        </p:nvSpPr>
        <p:spPr>
          <a:xfrm>
            <a:off x="4572000" y="3212103"/>
            <a:ext cx="3102158" cy="6003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Times New Roman" panose="02020603050405020304" pitchFamily="18" charset="0"/>
                <a:cs typeface="Times New Roman" panose="02020603050405020304" pitchFamily="18" charset="0"/>
              </a:rPr>
              <a:t>Sinh viên thực hiện: </a:t>
            </a:r>
          </a:p>
          <a:p>
            <a:pPr marL="0" lvl="0" indent="0" algn="ctr" rtl="0">
              <a:spcBef>
                <a:spcPts val="0"/>
              </a:spcBef>
              <a:spcAft>
                <a:spcPts val="0"/>
              </a:spcAft>
              <a:buNone/>
            </a:pPr>
            <a:r>
              <a:rPr lang="en" sz="1100" dirty="0">
                <a:latin typeface="Times New Roman" panose="02020603050405020304" pitchFamily="18" charset="0"/>
                <a:cs typeface="Times New Roman" panose="02020603050405020304" pitchFamily="18" charset="0"/>
              </a:rPr>
              <a:t>Trần Lâm Phú Đức</a:t>
            </a:r>
            <a:endParaRPr sz="1100" dirty="0">
              <a:latin typeface="Times New Roman" panose="02020603050405020304" pitchFamily="18" charset="0"/>
              <a:cs typeface="Times New Roman" panose="02020603050405020304" pitchFamily="18" charset="0"/>
            </a:endParaRPr>
          </a:p>
        </p:txBody>
      </p:sp>
      <p:grpSp>
        <p:nvGrpSpPr>
          <p:cNvPr id="901" name="Google Shape;901;p37"/>
          <p:cNvGrpSpPr/>
          <p:nvPr/>
        </p:nvGrpSpPr>
        <p:grpSpPr>
          <a:xfrm>
            <a:off x="-1281540" y="2050818"/>
            <a:ext cx="3889269" cy="3825404"/>
            <a:chOff x="4340393" y="2857012"/>
            <a:chExt cx="1427621" cy="1404179"/>
          </a:xfrm>
        </p:grpSpPr>
        <p:sp>
          <p:nvSpPr>
            <p:cNvPr id="902" name="Google Shape;902;p37"/>
            <p:cNvSpPr/>
            <p:nvPr/>
          </p:nvSpPr>
          <p:spPr>
            <a:xfrm>
              <a:off x="5291295" y="2857012"/>
              <a:ext cx="400014" cy="745894"/>
            </a:xfrm>
            <a:custGeom>
              <a:avLst/>
              <a:gdLst/>
              <a:ahLst/>
              <a:cxnLst/>
              <a:rect l="l" t="t" r="r" b="b"/>
              <a:pathLst>
                <a:path w="12584" h="23465" extrusionOk="0">
                  <a:moveTo>
                    <a:pt x="436" y="23156"/>
                  </a:moveTo>
                  <a:cubicBezTo>
                    <a:pt x="1263" y="23465"/>
                    <a:pt x="2029" y="22569"/>
                    <a:pt x="2519" y="22013"/>
                  </a:cubicBezTo>
                  <a:cubicBezTo>
                    <a:pt x="3186" y="21255"/>
                    <a:pt x="3636" y="20344"/>
                    <a:pt x="3985" y="19412"/>
                  </a:cubicBezTo>
                  <a:cubicBezTo>
                    <a:pt x="4859" y="17075"/>
                    <a:pt x="4783" y="14507"/>
                    <a:pt x="4964" y="12058"/>
                  </a:cubicBezTo>
                  <a:cubicBezTo>
                    <a:pt x="5323" y="7283"/>
                    <a:pt x="7830" y="3038"/>
                    <a:pt x="12163" y="843"/>
                  </a:cubicBezTo>
                  <a:cubicBezTo>
                    <a:pt x="12584" y="629"/>
                    <a:pt x="12210" y="1"/>
                    <a:pt x="11793" y="211"/>
                  </a:cubicBezTo>
                  <a:cubicBezTo>
                    <a:pt x="8219" y="2022"/>
                    <a:pt x="5581" y="5371"/>
                    <a:pt x="4638" y="9260"/>
                  </a:cubicBezTo>
                  <a:cubicBezTo>
                    <a:pt x="4032" y="11746"/>
                    <a:pt x="4239" y="14340"/>
                    <a:pt x="3865" y="16861"/>
                  </a:cubicBezTo>
                  <a:cubicBezTo>
                    <a:pt x="3712" y="17917"/>
                    <a:pt x="3426" y="18966"/>
                    <a:pt x="2980" y="19942"/>
                  </a:cubicBezTo>
                  <a:cubicBezTo>
                    <a:pt x="2773" y="20399"/>
                    <a:pt x="2504" y="20831"/>
                    <a:pt x="2210" y="21237"/>
                  </a:cubicBezTo>
                  <a:cubicBezTo>
                    <a:pt x="1953" y="21600"/>
                    <a:pt x="1147" y="22652"/>
                    <a:pt x="628" y="22460"/>
                  </a:cubicBezTo>
                  <a:cubicBezTo>
                    <a:pt x="189" y="22286"/>
                    <a:pt x="1" y="22989"/>
                    <a:pt x="436" y="2315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4340393" y="3411905"/>
              <a:ext cx="996639" cy="679341"/>
            </a:xfrm>
            <a:custGeom>
              <a:avLst/>
              <a:gdLst/>
              <a:ahLst/>
              <a:cxnLst/>
              <a:rect l="l" t="t" r="r" b="b"/>
              <a:pathLst>
                <a:path w="34190" h="23305" extrusionOk="0">
                  <a:moveTo>
                    <a:pt x="32277" y="2721"/>
                  </a:moveTo>
                  <a:lnTo>
                    <a:pt x="31145" y="6284"/>
                  </a:lnTo>
                  <a:cubicBezTo>
                    <a:pt x="30681" y="6150"/>
                    <a:pt x="30289" y="6799"/>
                    <a:pt x="30093" y="7104"/>
                  </a:cubicBezTo>
                  <a:cubicBezTo>
                    <a:pt x="29672" y="7768"/>
                    <a:pt x="29621" y="8236"/>
                    <a:pt x="28696" y="8222"/>
                  </a:cubicBezTo>
                  <a:cubicBezTo>
                    <a:pt x="27535" y="8207"/>
                    <a:pt x="26374" y="8189"/>
                    <a:pt x="25213" y="8175"/>
                  </a:cubicBezTo>
                  <a:cubicBezTo>
                    <a:pt x="24999" y="8171"/>
                    <a:pt x="24781" y="8171"/>
                    <a:pt x="24574" y="8229"/>
                  </a:cubicBezTo>
                  <a:cubicBezTo>
                    <a:pt x="24201" y="8345"/>
                    <a:pt x="23921" y="8646"/>
                    <a:pt x="23693" y="8966"/>
                  </a:cubicBezTo>
                  <a:cubicBezTo>
                    <a:pt x="23381" y="9408"/>
                    <a:pt x="23145" y="9898"/>
                    <a:pt x="22960" y="10406"/>
                  </a:cubicBezTo>
                  <a:cubicBezTo>
                    <a:pt x="22361" y="12017"/>
                    <a:pt x="23206" y="12021"/>
                    <a:pt x="23508" y="13719"/>
                  </a:cubicBezTo>
                  <a:cubicBezTo>
                    <a:pt x="23718" y="14930"/>
                    <a:pt x="19716" y="16102"/>
                    <a:pt x="19103" y="16871"/>
                  </a:cubicBezTo>
                  <a:cubicBezTo>
                    <a:pt x="18062" y="18181"/>
                    <a:pt x="15232" y="21995"/>
                    <a:pt x="14187" y="23304"/>
                  </a:cubicBezTo>
                  <a:lnTo>
                    <a:pt x="0" y="21628"/>
                  </a:lnTo>
                  <a:cubicBezTo>
                    <a:pt x="0" y="21628"/>
                    <a:pt x="14789" y="12354"/>
                    <a:pt x="15373" y="11941"/>
                  </a:cubicBezTo>
                  <a:cubicBezTo>
                    <a:pt x="15961" y="11527"/>
                    <a:pt x="19085" y="7260"/>
                    <a:pt x="19085" y="7260"/>
                  </a:cubicBezTo>
                  <a:cubicBezTo>
                    <a:pt x="19085" y="7260"/>
                    <a:pt x="20551" y="4419"/>
                    <a:pt x="20801" y="4100"/>
                  </a:cubicBezTo>
                  <a:cubicBezTo>
                    <a:pt x="21055" y="3777"/>
                    <a:pt x="23939" y="2134"/>
                    <a:pt x="23939" y="2134"/>
                  </a:cubicBezTo>
                  <a:lnTo>
                    <a:pt x="26479" y="0"/>
                  </a:lnTo>
                  <a:lnTo>
                    <a:pt x="31236" y="171"/>
                  </a:lnTo>
                  <a:cubicBezTo>
                    <a:pt x="31236" y="171"/>
                    <a:pt x="34189" y="1078"/>
                    <a:pt x="34048" y="1571"/>
                  </a:cubicBezTo>
                  <a:cubicBezTo>
                    <a:pt x="33645" y="3012"/>
                    <a:pt x="32985" y="2547"/>
                    <a:pt x="32277" y="2721"/>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4975484" y="3493875"/>
              <a:ext cx="188717" cy="122605"/>
            </a:xfrm>
            <a:custGeom>
              <a:avLst/>
              <a:gdLst/>
              <a:ahLst/>
              <a:cxnLst/>
              <a:rect l="l" t="t" r="r" b="b"/>
              <a:pathLst>
                <a:path w="6474" h="4206" extrusionOk="0">
                  <a:moveTo>
                    <a:pt x="1" y="4205"/>
                  </a:moveTo>
                  <a:lnTo>
                    <a:pt x="2863" y="1089"/>
                  </a:lnTo>
                  <a:lnTo>
                    <a:pt x="6474" y="0"/>
                  </a:lnTo>
                  <a:lnTo>
                    <a:pt x="4576" y="2663"/>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5453865" y="3485509"/>
              <a:ext cx="314150" cy="775682"/>
            </a:xfrm>
            <a:custGeom>
              <a:avLst/>
              <a:gdLst/>
              <a:ahLst/>
              <a:cxnLst/>
              <a:rect l="l" t="t" r="r" b="b"/>
              <a:pathLst>
                <a:path w="10777" h="26610" extrusionOk="0">
                  <a:moveTo>
                    <a:pt x="1270" y="2446"/>
                  </a:moveTo>
                  <a:lnTo>
                    <a:pt x="84" y="5991"/>
                  </a:lnTo>
                  <a:cubicBezTo>
                    <a:pt x="537" y="6154"/>
                    <a:pt x="476" y="6912"/>
                    <a:pt x="454" y="7275"/>
                  </a:cubicBezTo>
                  <a:cubicBezTo>
                    <a:pt x="403" y="8059"/>
                    <a:pt x="167" y="8469"/>
                    <a:pt x="918" y="9002"/>
                  </a:cubicBezTo>
                  <a:cubicBezTo>
                    <a:pt x="1869" y="9673"/>
                    <a:pt x="2812" y="10345"/>
                    <a:pt x="3759" y="11016"/>
                  </a:cubicBezTo>
                  <a:cubicBezTo>
                    <a:pt x="3937" y="11139"/>
                    <a:pt x="4111" y="11266"/>
                    <a:pt x="4238" y="11440"/>
                  </a:cubicBezTo>
                  <a:cubicBezTo>
                    <a:pt x="4474" y="11749"/>
                    <a:pt x="4521" y="12159"/>
                    <a:pt x="4518" y="12550"/>
                  </a:cubicBezTo>
                  <a:cubicBezTo>
                    <a:pt x="4507" y="13095"/>
                    <a:pt x="4409" y="13624"/>
                    <a:pt x="4264" y="14147"/>
                  </a:cubicBezTo>
                  <a:cubicBezTo>
                    <a:pt x="3799" y="15798"/>
                    <a:pt x="3110" y="15304"/>
                    <a:pt x="1869" y="16502"/>
                  </a:cubicBezTo>
                  <a:cubicBezTo>
                    <a:pt x="984" y="17354"/>
                    <a:pt x="3527" y="20663"/>
                    <a:pt x="3567" y="21643"/>
                  </a:cubicBezTo>
                  <a:cubicBezTo>
                    <a:pt x="3639" y="23315"/>
                    <a:pt x="3603" y="24937"/>
                    <a:pt x="3672" y="26610"/>
                  </a:cubicBezTo>
                  <a:lnTo>
                    <a:pt x="10776" y="23551"/>
                  </a:lnTo>
                  <a:cubicBezTo>
                    <a:pt x="10776" y="23551"/>
                    <a:pt x="9713" y="20533"/>
                    <a:pt x="9481" y="19858"/>
                  </a:cubicBezTo>
                  <a:cubicBezTo>
                    <a:pt x="9256" y="19176"/>
                    <a:pt x="9242" y="13893"/>
                    <a:pt x="9242" y="13893"/>
                  </a:cubicBezTo>
                  <a:cubicBezTo>
                    <a:pt x="9242" y="13893"/>
                    <a:pt x="9735" y="10736"/>
                    <a:pt x="9717" y="10326"/>
                  </a:cubicBezTo>
                  <a:cubicBezTo>
                    <a:pt x="9699" y="9920"/>
                    <a:pt x="8338" y="6894"/>
                    <a:pt x="8338" y="6894"/>
                  </a:cubicBezTo>
                  <a:lnTo>
                    <a:pt x="7547" y="3676"/>
                  </a:lnTo>
                  <a:lnTo>
                    <a:pt x="3600" y="1009"/>
                  </a:lnTo>
                  <a:cubicBezTo>
                    <a:pt x="3600" y="1009"/>
                    <a:pt x="682" y="0"/>
                    <a:pt x="501" y="487"/>
                  </a:cubicBezTo>
                  <a:cubicBezTo>
                    <a:pt x="0" y="1869"/>
                    <a:pt x="802" y="1887"/>
                    <a:pt x="1270" y="2446"/>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5582883" y="3627878"/>
              <a:ext cx="81270" cy="210171"/>
            </a:xfrm>
            <a:custGeom>
              <a:avLst/>
              <a:gdLst/>
              <a:ahLst/>
              <a:cxnLst/>
              <a:rect l="l" t="t" r="r" b="b"/>
              <a:pathLst>
                <a:path w="2788" h="7210" extrusionOk="0">
                  <a:moveTo>
                    <a:pt x="2787" y="7209"/>
                  </a:moveTo>
                  <a:lnTo>
                    <a:pt x="2312" y="3004"/>
                  </a:lnTo>
                  <a:lnTo>
                    <a:pt x="37" y="0"/>
                  </a:lnTo>
                  <a:lnTo>
                    <a:pt x="1" y="3265"/>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5200552" y="3722411"/>
              <a:ext cx="210813" cy="112985"/>
            </a:xfrm>
            <a:custGeom>
              <a:avLst/>
              <a:gdLst/>
              <a:ahLst/>
              <a:cxnLst/>
              <a:rect l="l" t="t" r="r" b="b"/>
              <a:pathLst>
                <a:path w="7232" h="3876" extrusionOk="0">
                  <a:moveTo>
                    <a:pt x="6695" y="3876"/>
                  </a:moveTo>
                  <a:lnTo>
                    <a:pt x="1" y="1583"/>
                  </a:lnTo>
                  <a:lnTo>
                    <a:pt x="538" y="1"/>
                  </a:lnTo>
                  <a:lnTo>
                    <a:pt x="7232" y="229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a:off x="5198220" y="3427763"/>
              <a:ext cx="117853" cy="87800"/>
            </a:xfrm>
            <a:custGeom>
              <a:avLst/>
              <a:gdLst/>
              <a:ahLst/>
              <a:cxnLst/>
              <a:rect l="l" t="t" r="r" b="b"/>
              <a:pathLst>
                <a:path w="4043" h="3012" extrusionOk="0">
                  <a:moveTo>
                    <a:pt x="3549" y="2722"/>
                  </a:moveTo>
                  <a:cubicBezTo>
                    <a:pt x="3709" y="2312"/>
                    <a:pt x="3854" y="1902"/>
                    <a:pt x="3988" y="1477"/>
                  </a:cubicBezTo>
                  <a:cubicBezTo>
                    <a:pt x="4043" y="1307"/>
                    <a:pt x="3938" y="1096"/>
                    <a:pt x="3738" y="995"/>
                  </a:cubicBezTo>
                  <a:cubicBezTo>
                    <a:pt x="2864" y="541"/>
                    <a:pt x="1931" y="222"/>
                    <a:pt x="962" y="40"/>
                  </a:cubicBezTo>
                  <a:cubicBezTo>
                    <a:pt x="741" y="0"/>
                    <a:pt x="534" y="98"/>
                    <a:pt x="473" y="269"/>
                  </a:cubicBezTo>
                  <a:cubicBezTo>
                    <a:pt x="327" y="679"/>
                    <a:pt x="193" y="1096"/>
                    <a:pt x="66" y="1517"/>
                  </a:cubicBezTo>
                  <a:cubicBezTo>
                    <a:pt x="1" y="1738"/>
                    <a:pt x="157" y="1960"/>
                    <a:pt x="378" y="1996"/>
                  </a:cubicBezTo>
                  <a:cubicBezTo>
                    <a:pt x="1300" y="2141"/>
                    <a:pt x="2192" y="2449"/>
                    <a:pt x="3009" y="2903"/>
                  </a:cubicBezTo>
                  <a:cubicBezTo>
                    <a:pt x="3208" y="3012"/>
                    <a:pt x="3466" y="2936"/>
                    <a:pt x="3549" y="27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5474153" y="3522413"/>
              <a:ext cx="117853" cy="87829"/>
            </a:xfrm>
            <a:custGeom>
              <a:avLst/>
              <a:gdLst/>
              <a:ahLst/>
              <a:cxnLst/>
              <a:rect l="l" t="t" r="r" b="b"/>
              <a:pathLst>
                <a:path w="4043" h="3013" extrusionOk="0">
                  <a:moveTo>
                    <a:pt x="3549" y="2722"/>
                  </a:moveTo>
                  <a:cubicBezTo>
                    <a:pt x="3705" y="2312"/>
                    <a:pt x="3851" y="1902"/>
                    <a:pt x="3988" y="1477"/>
                  </a:cubicBezTo>
                  <a:cubicBezTo>
                    <a:pt x="4043" y="1307"/>
                    <a:pt x="3938" y="1096"/>
                    <a:pt x="3738" y="995"/>
                  </a:cubicBezTo>
                  <a:cubicBezTo>
                    <a:pt x="2864" y="541"/>
                    <a:pt x="1928" y="222"/>
                    <a:pt x="962" y="41"/>
                  </a:cubicBezTo>
                  <a:cubicBezTo>
                    <a:pt x="741" y="1"/>
                    <a:pt x="531" y="99"/>
                    <a:pt x="473" y="269"/>
                  </a:cubicBezTo>
                  <a:cubicBezTo>
                    <a:pt x="328" y="679"/>
                    <a:pt x="193" y="1096"/>
                    <a:pt x="63" y="1521"/>
                  </a:cubicBezTo>
                  <a:cubicBezTo>
                    <a:pt x="1" y="1739"/>
                    <a:pt x="153" y="1960"/>
                    <a:pt x="378" y="1996"/>
                  </a:cubicBezTo>
                  <a:cubicBezTo>
                    <a:pt x="1300" y="2141"/>
                    <a:pt x="2192" y="2450"/>
                    <a:pt x="3009" y="2903"/>
                  </a:cubicBezTo>
                  <a:cubicBezTo>
                    <a:pt x="3205" y="3012"/>
                    <a:pt x="3462" y="2929"/>
                    <a:pt x="3549" y="27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5392825" y="3580684"/>
              <a:ext cx="199940" cy="409353"/>
            </a:xfrm>
            <a:custGeom>
              <a:avLst/>
              <a:gdLst/>
              <a:ahLst/>
              <a:cxnLst/>
              <a:rect l="l" t="t" r="r" b="b"/>
              <a:pathLst>
                <a:path w="6859" h="14043" extrusionOk="0">
                  <a:moveTo>
                    <a:pt x="6858" y="1670"/>
                  </a:moveTo>
                  <a:cubicBezTo>
                    <a:pt x="6858" y="1670"/>
                    <a:pt x="6688" y="4667"/>
                    <a:pt x="6412" y="7675"/>
                  </a:cubicBezTo>
                  <a:cubicBezTo>
                    <a:pt x="6474" y="7620"/>
                    <a:pt x="6539" y="7566"/>
                    <a:pt x="6597" y="7508"/>
                  </a:cubicBezTo>
                  <a:cubicBezTo>
                    <a:pt x="6492" y="8524"/>
                    <a:pt x="6343" y="9536"/>
                    <a:pt x="6165" y="10544"/>
                  </a:cubicBezTo>
                  <a:cubicBezTo>
                    <a:pt x="6002" y="11470"/>
                    <a:pt x="5900" y="12486"/>
                    <a:pt x="5574" y="13375"/>
                  </a:cubicBezTo>
                  <a:cubicBezTo>
                    <a:pt x="5574" y="13375"/>
                    <a:pt x="5204" y="14024"/>
                    <a:pt x="4152" y="14035"/>
                  </a:cubicBezTo>
                  <a:cubicBezTo>
                    <a:pt x="3295" y="14042"/>
                    <a:pt x="2515" y="13538"/>
                    <a:pt x="2120" y="12783"/>
                  </a:cubicBezTo>
                  <a:lnTo>
                    <a:pt x="1" y="8705"/>
                  </a:lnTo>
                  <a:lnTo>
                    <a:pt x="984" y="5748"/>
                  </a:lnTo>
                  <a:lnTo>
                    <a:pt x="1993" y="1"/>
                  </a:lnTo>
                  <a:cubicBezTo>
                    <a:pt x="1989" y="1"/>
                    <a:pt x="4855" y="48"/>
                    <a:pt x="6858" y="167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5225212" y="3452919"/>
              <a:ext cx="344582" cy="134790"/>
            </a:xfrm>
            <a:custGeom>
              <a:avLst/>
              <a:gdLst/>
              <a:ahLst/>
              <a:cxnLst/>
              <a:rect l="l" t="t" r="r" b="b"/>
              <a:pathLst>
                <a:path w="11821" h="4624" extrusionOk="0">
                  <a:moveTo>
                    <a:pt x="2224" y="1884"/>
                  </a:moveTo>
                  <a:cubicBezTo>
                    <a:pt x="2268" y="2334"/>
                    <a:pt x="2558" y="2715"/>
                    <a:pt x="2972" y="2856"/>
                  </a:cubicBezTo>
                  <a:lnTo>
                    <a:pt x="7721" y="4485"/>
                  </a:lnTo>
                  <a:cubicBezTo>
                    <a:pt x="8131" y="4623"/>
                    <a:pt x="8595" y="4507"/>
                    <a:pt x="8904" y="4177"/>
                  </a:cubicBezTo>
                  <a:lnTo>
                    <a:pt x="9470" y="3571"/>
                  </a:lnTo>
                  <a:cubicBezTo>
                    <a:pt x="9985" y="3618"/>
                    <a:pt x="10867" y="3734"/>
                    <a:pt x="11821" y="4050"/>
                  </a:cubicBezTo>
                  <a:cubicBezTo>
                    <a:pt x="10061" y="3150"/>
                    <a:pt x="8164" y="3125"/>
                    <a:pt x="8164" y="3125"/>
                  </a:cubicBezTo>
                  <a:lnTo>
                    <a:pt x="7420" y="3890"/>
                  </a:lnTo>
                  <a:lnTo>
                    <a:pt x="5497" y="3234"/>
                  </a:lnTo>
                  <a:lnTo>
                    <a:pt x="3574" y="2573"/>
                  </a:lnTo>
                  <a:lnTo>
                    <a:pt x="3458" y="1514"/>
                  </a:lnTo>
                  <a:cubicBezTo>
                    <a:pt x="3458" y="1514"/>
                    <a:pt x="1941" y="375"/>
                    <a:pt x="0" y="1"/>
                  </a:cubicBezTo>
                  <a:cubicBezTo>
                    <a:pt x="943" y="338"/>
                    <a:pt x="1716" y="788"/>
                    <a:pt x="2148" y="106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4988281" y="3483294"/>
              <a:ext cx="324935" cy="352424"/>
            </a:xfrm>
            <a:custGeom>
              <a:avLst/>
              <a:gdLst/>
              <a:ahLst/>
              <a:cxnLst/>
              <a:rect l="l" t="t" r="r" b="b"/>
              <a:pathLst>
                <a:path w="11147" h="12090" extrusionOk="0">
                  <a:moveTo>
                    <a:pt x="6274" y="55"/>
                  </a:moveTo>
                  <a:cubicBezTo>
                    <a:pt x="6274" y="55"/>
                    <a:pt x="4569" y="2525"/>
                    <a:pt x="2947" y="5069"/>
                  </a:cubicBezTo>
                  <a:cubicBezTo>
                    <a:pt x="2929" y="4989"/>
                    <a:pt x="2914" y="4906"/>
                    <a:pt x="2900" y="4826"/>
                  </a:cubicBezTo>
                  <a:cubicBezTo>
                    <a:pt x="2359" y="5689"/>
                    <a:pt x="1858" y="6585"/>
                    <a:pt x="1376" y="7485"/>
                  </a:cubicBezTo>
                  <a:cubicBezTo>
                    <a:pt x="937" y="8316"/>
                    <a:pt x="393" y="9183"/>
                    <a:pt x="106" y="10079"/>
                  </a:cubicBezTo>
                  <a:cubicBezTo>
                    <a:pt x="106" y="10079"/>
                    <a:pt x="1" y="10820"/>
                    <a:pt x="828" y="11473"/>
                  </a:cubicBezTo>
                  <a:cubicBezTo>
                    <a:pt x="1499" y="12010"/>
                    <a:pt x="2424" y="12090"/>
                    <a:pt x="3201" y="11730"/>
                  </a:cubicBezTo>
                  <a:lnTo>
                    <a:pt x="7373" y="9815"/>
                  </a:lnTo>
                  <a:lnTo>
                    <a:pt x="8407" y="6876"/>
                  </a:lnTo>
                  <a:lnTo>
                    <a:pt x="11136" y="1724"/>
                  </a:lnTo>
                  <a:cubicBezTo>
                    <a:pt x="11147" y="1724"/>
                    <a:pt x="8854" y="0"/>
                    <a:pt x="6274" y="5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5072904" y="3449130"/>
              <a:ext cx="528315" cy="383614"/>
            </a:xfrm>
            <a:custGeom>
              <a:avLst/>
              <a:gdLst/>
              <a:ahLst/>
              <a:cxnLst/>
              <a:rect l="l" t="t" r="r" b="b"/>
              <a:pathLst>
                <a:path w="18124" h="13160" extrusionOk="0">
                  <a:moveTo>
                    <a:pt x="17561" y="12021"/>
                  </a:moveTo>
                  <a:cubicBezTo>
                    <a:pt x="17906" y="8733"/>
                    <a:pt x="18124" y="4877"/>
                    <a:pt x="18124" y="4877"/>
                  </a:cubicBezTo>
                  <a:cubicBezTo>
                    <a:pt x="17786" y="4601"/>
                    <a:pt x="17412" y="4369"/>
                    <a:pt x="17042" y="4180"/>
                  </a:cubicBezTo>
                  <a:cubicBezTo>
                    <a:pt x="16088" y="3864"/>
                    <a:pt x="15210" y="3748"/>
                    <a:pt x="14691" y="3701"/>
                  </a:cubicBezTo>
                  <a:lnTo>
                    <a:pt x="14125" y="4307"/>
                  </a:lnTo>
                  <a:cubicBezTo>
                    <a:pt x="13817" y="4637"/>
                    <a:pt x="13352" y="4753"/>
                    <a:pt x="12942" y="4615"/>
                  </a:cubicBezTo>
                  <a:lnTo>
                    <a:pt x="8193" y="2986"/>
                  </a:lnTo>
                  <a:cubicBezTo>
                    <a:pt x="7779" y="2845"/>
                    <a:pt x="7489" y="2468"/>
                    <a:pt x="7446" y="2014"/>
                  </a:cubicBezTo>
                  <a:lnTo>
                    <a:pt x="7366" y="1190"/>
                  </a:lnTo>
                  <a:cubicBezTo>
                    <a:pt x="6930" y="907"/>
                    <a:pt x="6165" y="461"/>
                    <a:pt x="5221" y="124"/>
                  </a:cubicBezTo>
                  <a:cubicBezTo>
                    <a:pt x="4808" y="47"/>
                    <a:pt x="4380" y="0"/>
                    <a:pt x="3937" y="11"/>
                  </a:cubicBezTo>
                  <a:cubicBezTo>
                    <a:pt x="3937" y="11"/>
                    <a:pt x="1746" y="3190"/>
                    <a:pt x="0" y="5998"/>
                  </a:cubicBezTo>
                  <a:cubicBezTo>
                    <a:pt x="153" y="7112"/>
                    <a:pt x="871" y="8117"/>
                    <a:pt x="2010" y="8505"/>
                  </a:cubicBezTo>
                  <a:lnTo>
                    <a:pt x="4982" y="9521"/>
                  </a:lnTo>
                  <a:lnTo>
                    <a:pt x="5011" y="9506"/>
                  </a:lnTo>
                  <a:lnTo>
                    <a:pt x="8233" y="10609"/>
                  </a:lnTo>
                  <a:lnTo>
                    <a:pt x="11451" y="11712"/>
                  </a:lnTo>
                  <a:lnTo>
                    <a:pt x="11466" y="11745"/>
                  </a:lnTo>
                  <a:lnTo>
                    <a:pt x="14437" y="12761"/>
                  </a:lnTo>
                  <a:cubicBezTo>
                    <a:pt x="15573" y="13160"/>
                    <a:pt x="16756" y="12808"/>
                    <a:pt x="17561" y="12021"/>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5092784" y="3491631"/>
              <a:ext cx="494471" cy="322603"/>
            </a:xfrm>
            <a:custGeom>
              <a:avLst/>
              <a:gdLst/>
              <a:ahLst/>
              <a:cxnLst/>
              <a:rect l="l" t="t" r="r" b="b"/>
              <a:pathLst>
                <a:path w="16963" h="11067" extrusionOk="0">
                  <a:moveTo>
                    <a:pt x="16730" y="8045"/>
                  </a:moveTo>
                  <a:cubicBezTo>
                    <a:pt x="16778" y="7537"/>
                    <a:pt x="16821" y="7029"/>
                    <a:pt x="16868" y="6532"/>
                  </a:cubicBezTo>
                  <a:cubicBezTo>
                    <a:pt x="16963" y="5392"/>
                    <a:pt x="16273" y="4337"/>
                    <a:pt x="15192" y="3967"/>
                  </a:cubicBezTo>
                  <a:lnTo>
                    <a:pt x="4699" y="371"/>
                  </a:lnTo>
                  <a:cubicBezTo>
                    <a:pt x="3618" y="1"/>
                    <a:pt x="2428" y="411"/>
                    <a:pt x="1804" y="1369"/>
                  </a:cubicBezTo>
                  <a:cubicBezTo>
                    <a:pt x="1532" y="1790"/>
                    <a:pt x="1256" y="2218"/>
                    <a:pt x="980" y="2646"/>
                  </a:cubicBezTo>
                  <a:cubicBezTo>
                    <a:pt x="1" y="4181"/>
                    <a:pt x="654" y="6216"/>
                    <a:pt x="2301" y="6782"/>
                  </a:cubicBezTo>
                  <a:lnTo>
                    <a:pt x="13153" y="10501"/>
                  </a:lnTo>
                  <a:cubicBezTo>
                    <a:pt x="14800" y="11067"/>
                    <a:pt x="16563" y="9859"/>
                    <a:pt x="16730" y="804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5134235" y="3511948"/>
              <a:ext cx="170090" cy="170003"/>
            </a:xfrm>
            <a:custGeom>
              <a:avLst/>
              <a:gdLst/>
              <a:ahLst/>
              <a:cxnLst/>
              <a:rect l="l" t="t" r="r" b="b"/>
              <a:pathLst>
                <a:path w="5835" h="5832" extrusionOk="0">
                  <a:moveTo>
                    <a:pt x="5835" y="2918"/>
                  </a:moveTo>
                  <a:cubicBezTo>
                    <a:pt x="5835" y="4529"/>
                    <a:pt x="4529" y="5831"/>
                    <a:pt x="2918" y="5831"/>
                  </a:cubicBezTo>
                  <a:cubicBezTo>
                    <a:pt x="1307" y="5831"/>
                    <a:pt x="1" y="4529"/>
                    <a:pt x="1" y="2918"/>
                  </a:cubicBezTo>
                  <a:cubicBezTo>
                    <a:pt x="1" y="1307"/>
                    <a:pt x="1307" y="0"/>
                    <a:pt x="2918" y="0"/>
                  </a:cubicBezTo>
                  <a:cubicBezTo>
                    <a:pt x="4529" y="0"/>
                    <a:pt x="5835" y="1307"/>
                    <a:pt x="5835" y="291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5153270" y="3542206"/>
              <a:ext cx="44366" cy="77218"/>
            </a:xfrm>
            <a:custGeom>
              <a:avLst/>
              <a:gdLst/>
              <a:ahLst/>
              <a:cxnLst/>
              <a:rect l="l" t="t" r="r" b="b"/>
              <a:pathLst>
                <a:path w="1522" h="2649" extrusionOk="0">
                  <a:moveTo>
                    <a:pt x="1064" y="1470"/>
                  </a:moveTo>
                  <a:cubicBezTo>
                    <a:pt x="1151" y="1212"/>
                    <a:pt x="1314" y="1002"/>
                    <a:pt x="1521" y="853"/>
                  </a:cubicBezTo>
                  <a:lnTo>
                    <a:pt x="1104" y="0"/>
                  </a:lnTo>
                  <a:cubicBezTo>
                    <a:pt x="683" y="258"/>
                    <a:pt x="346" y="664"/>
                    <a:pt x="175" y="1161"/>
                  </a:cubicBezTo>
                  <a:cubicBezTo>
                    <a:pt x="1" y="1666"/>
                    <a:pt x="19" y="2188"/>
                    <a:pt x="193" y="2649"/>
                  </a:cubicBezTo>
                  <a:lnTo>
                    <a:pt x="1046" y="2232"/>
                  </a:lnTo>
                  <a:cubicBezTo>
                    <a:pt x="977" y="1992"/>
                    <a:pt x="977" y="1724"/>
                    <a:pt x="1064" y="147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5240866" y="3574679"/>
              <a:ext cx="44337" cy="77218"/>
            </a:xfrm>
            <a:custGeom>
              <a:avLst/>
              <a:gdLst/>
              <a:ahLst/>
              <a:cxnLst/>
              <a:rect l="l" t="t" r="r" b="b"/>
              <a:pathLst>
                <a:path w="1521" h="2649" extrusionOk="0">
                  <a:moveTo>
                    <a:pt x="457" y="1179"/>
                  </a:moveTo>
                  <a:cubicBezTo>
                    <a:pt x="370" y="1437"/>
                    <a:pt x="207" y="1644"/>
                    <a:pt x="0" y="1796"/>
                  </a:cubicBezTo>
                  <a:lnTo>
                    <a:pt x="417" y="2649"/>
                  </a:lnTo>
                  <a:cubicBezTo>
                    <a:pt x="838" y="2387"/>
                    <a:pt x="1172" y="1985"/>
                    <a:pt x="1346" y="1488"/>
                  </a:cubicBezTo>
                  <a:cubicBezTo>
                    <a:pt x="1520" y="983"/>
                    <a:pt x="1502" y="461"/>
                    <a:pt x="1328" y="0"/>
                  </a:cubicBezTo>
                  <a:lnTo>
                    <a:pt x="475" y="417"/>
                  </a:lnTo>
                  <a:cubicBezTo>
                    <a:pt x="548" y="657"/>
                    <a:pt x="548" y="918"/>
                    <a:pt x="457" y="117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5164376" y="3618666"/>
              <a:ext cx="77247" cy="44337"/>
            </a:xfrm>
            <a:custGeom>
              <a:avLst/>
              <a:gdLst/>
              <a:ahLst/>
              <a:cxnLst/>
              <a:rect l="l" t="t" r="r" b="b"/>
              <a:pathLst>
                <a:path w="2650" h="1521" extrusionOk="0">
                  <a:moveTo>
                    <a:pt x="2239" y="476"/>
                  </a:moveTo>
                  <a:cubicBezTo>
                    <a:pt x="1996" y="548"/>
                    <a:pt x="1732" y="548"/>
                    <a:pt x="1470" y="458"/>
                  </a:cubicBezTo>
                  <a:cubicBezTo>
                    <a:pt x="1213" y="370"/>
                    <a:pt x="1006" y="207"/>
                    <a:pt x="853" y="0"/>
                  </a:cubicBezTo>
                  <a:lnTo>
                    <a:pt x="1" y="418"/>
                  </a:lnTo>
                  <a:cubicBezTo>
                    <a:pt x="258" y="838"/>
                    <a:pt x="661" y="1172"/>
                    <a:pt x="1162" y="1346"/>
                  </a:cubicBezTo>
                  <a:cubicBezTo>
                    <a:pt x="1666" y="1521"/>
                    <a:pt x="2189" y="1499"/>
                    <a:pt x="2649" y="132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5196966" y="3531100"/>
              <a:ext cx="77218" cy="44337"/>
            </a:xfrm>
            <a:custGeom>
              <a:avLst/>
              <a:gdLst/>
              <a:ahLst/>
              <a:cxnLst/>
              <a:rect l="l" t="t" r="r" b="b"/>
              <a:pathLst>
                <a:path w="2649" h="1521" extrusionOk="0">
                  <a:moveTo>
                    <a:pt x="414" y="1045"/>
                  </a:moveTo>
                  <a:cubicBezTo>
                    <a:pt x="653" y="973"/>
                    <a:pt x="922" y="973"/>
                    <a:pt x="1180" y="1063"/>
                  </a:cubicBezTo>
                  <a:cubicBezTo>
                    <a:pt x="1437" y="1150"/>
                    <a:pt x="1648" y="1314"/>
                    <a:pt x="1796" y="1520"/>
                  </a:cubicBezTo>
                  <a:lnTo>
                    <a:pt x="2649" y="1103"/>
                  </a:lnTo>
                  <a:cubicBezTo>
                    <a:pt x="2391" y="682"/>
                    <a:pt x="1985" y="345"/>
                    <a:pt x="1488" y="174"/>
                  </a:cubicBezTo>
                  <a:cubicBezTo>
                    <a:pt x="984" y="0"/>
                    <a:pt x="461" y="18"/>
                    <a:pt x="0" y="19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5200231" y="3578060"/>
              <a:ext cx="38099" cy="37982"/>
            </a:xfrm>
            <a:custGeom>
              <a:avLst/>
              <a:gdLst/>
              <a:ahLst/>
              <a:cxnLst/>
              <a:rect l="l" t="t" r="r" b="b"/>
              <a:pathLst>
                <a:path w="1307" h="1303" extrusionOk="0">
                  <a:moveTo>
                    <a:pt x="1202" y="838"/>
                  </a:moveTo>
                  <a:cubicBezTo>
                    <a:pt x="1100" y="1143"/>
                    <a:pt x="766" y="1303"/>
                    <a:pt x="465" y="1201"/>
                  </a:cubicBezTo>
                  <a:cubicBezTo>
                    <a:pt x="160" y="1103"/>
                    <a:pt x="1" y="766"/>
                    <a:pt x="102" y="465"/>
                  </a:cubicBezTo>
                  <a:cubicBezTo>
                    <a:pt x="204" y="160"/>
                    <a:pt x="538" y="0"/>
                    <a:pt x="839" y="102"/>
                  </a:cubicBezTo>
                  <a:cubicBezTo>
                    <a:pt x="1144" y="203"/>
                    <a:pt x="1307" y="533"/>
                    <a:pt x="1202" y="83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5437687" y="3603975"/>
              <a:ext cx="108963" cy="82815"/>
            </a:xfrm>
            <a:custGeom>
              <a:avLst/>
              <a:gdLst/>
              <a:ahLst/>
              <a:cxnLst/>
              <a:rect l="l" t="t" r="r" b="b"/>
              <a:pathLst>
                <a:path w="3738" h="2841" extrusionOk="0">
                  <a:moveTo>
                    <a:pt x="2359" y="210"/>
                  </a:moveTo>
                  <a:lnTo>
                    <a:pt x="613" y="1063"/>
                  </a:lnTo>
                  <a:cubicBezTo>
                    <a:pt x="182" y="1274"/>
                    <a:pt x="0" y="1796"/>
                    <a:pt x="214" y="2228"/>
                  </a:cubicBezTo>
                  <a:cubicBezTo>
                    <a:pt x="428" y="2660"/>
                    <a:pt x="947" y="2841"/>
                    <a:pt x="1379" y="2627"/>
                  </a:cubicBezTo>
                  <a:lnTo>
                    <a:pt x="3124" y="1774"/>
                  </a:lnTo>
                  <a:cubicBezTo>
                    <a:pt x="3556" y="1560"/>
                    <a:pt x="3737" y="1038"/>
                    <a:pt x="3523" y="610"/>
                  </a:cubicBezTo>
                  <a:cubicBezTo>
                    <a:pt x="3313" y="178"/>
                    <a:pt x="2790" y="0"/>
                    <a:pt x="2359" y="210"/>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a:off x="5449726" y="3636535"/>
              <a:ext cx="39702" cy="39790"/>
            </a:xfrm>
            <a:custGeom>
              <a:avLst/>
              <a:gdLst/>
              <a:ahLst/>
              <a:cxnLst/>
              <a:rect l="l" t="t" r="r" b="b"/>
              <a:pathLst>
                <a:path w="1362" h="1365" extrusionOk="0">
                  <a:moveTo>
                    <a:pt x="1224" y="432"/>
                  </a:moveTo>
                  <a:cubicBezTo>
                    <a:pt x="1361" y="733"/>
                    <a:pt x="1231" y="1093"/>
                    <a:pt x="930" y="1227"/>
                  </a:cubicBezTo>
                  <a:cubicBezTo>
                    <a:pt x="632" y="1365"/>
                    <a:pt x="273" y="1231"/>
                    <a:pt x="135" y="933"/>
                  </a:cubicBezTo>
                  <a:cubicBezTo>
                    <a:pt x="1" y="635"/>
                    <a:pt x="131" y="276"/>
                    <a:pt x="433" y="138"/>
                  </a:cubicBezTo>
                  <a:cubicBezTo>
                    <a:pt x="734" y="1"/>
                    <a:pt x="1089" y="135"/>
                    <a:pt x="1224" y="43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7"/>
            <p:cNvSpPr/>
            <p:nvPr/>
          </p:nvSpPr>
          <p:spPr>
            <a:xfrm>
              <a:off x="5494354" y="3614644"/>
              <a:ext cx="39702" cy="39790"/>
            </a:xfrm>
            <a:custGeom>
              <a:avLst/>
              <a:gdLst/>
              <a:ahLst/>
              <a:cxnLst/>
              <a:rect l="l" t="t" r="r" b="b"/>
              <a:pathLst>
                <a:path w="1362" h="1365" extrusionOk="0">
                  <a:moveTo>
                    <a:pt x="1227" y="436"/>
                  </a:moveTo>
                  <a:cubicBezTo>
                    <a:pt x="1362" y="737"/>
                    <a:pt x="1231" y="1093"/>
                    <a:pt x="933" y="1230"/>
                  </a:cubicBezTo>
                  <a:cubicBezTo>
                    <a:pt x="632" y="1365"/>
                    <a:pt x="273" y="1234"/>
                    <a:pt x="139" y="937"/>
                  </a:cubicBezTo>
                  <a:cubicBezTo>
                    <a:pt x="1" y="635"/>
                    <a:pt x="135" y="276"/>
                    <a:pt x="433" y="142"/>
                  </a:cubicBezTo>
                  <a:cubicBezTo>
                    <a:pt x="734" y="0"/>
                    <a:pt x="1086" y="138"/>
                    <a:pt x="1227" y="436"/>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5450367" y="3674080"/>
              <a:ext cx="108963" cy="82844"/>
            </a:xfrm>
            <a:custGeom>
              <a:avLst/>
              <a:gdLst/>
              <a:ahLst/>
              <a:cxnLst/>
              <a:rect l="l" t="t" r="r" b="b"/>
              <a:pathLst>
                <a:path w="3738" h="2842" extrusionOk="0">
                  <a:moveTo>
                    <a:pt x="2359" y="211"/>
                  </a:moveTo>
                  <a:lnTo>
                    <a:pt x="614" y="1064"/>
                  </a:lnTo>
                  <a:cubicBezTo>
                    <a:pt x="182" y="1278"/>
                    <a:pt x="1" y="1800"/>
                    <a:pt x="215" y="2228"/>
                  </a:cubicBezTo>
                  <a:cubicBezTo>
                    <a:pt x="425" y="2660"/>
                    <a:pt x="948" y="2841"/>
                    <a:pt x="1379" y="2631"/>
                  </a:cubicBezTo>
                  <a:lnTo>
                    <a:pt x="3125" y="1775"/>
                  </a:lnTo>
                  <a:cubicBezTo>
                    <a:pt x="3556" y="1564"/>
                    <a:pt x="3738" y="1042"/>
                    <a:pt x="3524" y="610"/>
                  </a:cubicBezTo>
                  <a:cubicBezTo>
                    <a:pt x="3313" y="182"/>
                    <a:pt x="2791" y="1"/>
                    <a:pt x="2359" y="21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5462523" y="3706670"/>
              <a:ext cx="39702" cy="39877"/>
            </a:xfrm>
            <a:custGeom>
              <a:avLst/>
              <a:gdLst/>
              <a:ahLst/>
              <a:cxnLst/>
              <a:rect l="l" t="t" r="r" b="b"/>
              <a:pathLst>
                <a:path w="1362" h="1368" extrusionOk="0">
                  <a:moveTo>
                    <a:pt x="1227" y="435"/>
                  </a:moveTo>
                  <a:cubicBezTo>
                    <a:pt x="1361" y="737"/>
                    <a:pt x="1231" y="1096"/>
                    <a:pt x="930" y="1230"/>
                  </a:cubicBezTo>
                  <a:cubicBezTo>
                    <a:pt x="632" y="1368"/>
                    <a:pt x="273" y="1234"/>
                    <a:pt x="139" y="936"/>
                  </a:cubicBezTo>
                  <a:cubicBezTo>
                    <a:pt x="1" y="635"/>
                    <a:pt x="131" y="279"/>
                    <a:pt x="433" y="142"/>
                  </a:cubicBezTo>
                  <a:cubicBezTo>
                    <a:pt x="730" y="0"/>
                    <a:pt x="1086" y="134"/>
                    <a:pt x="1227" y="435"/>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5507064" y="3684866"/>
              <a:ext cx="39673" cy="39790"/>
            </a:xfrm>
            <a:custGeom>
              <a:avLst/>
              <a:gdLst/>
              <a:ahLst/>
              <a:cxnLst/>
              <a:rect l="l" t="t" r="r" b="b"/>
              <a:pathLst>
                <a:path w="1361" h="1365" extrusionOk="0">
                  <a:moveTo>
                    <a:pt x="1227" y="436"/>
                  </a:moveTo>
                  <a:cubicBezTo>
                    <a:pt x="1361" y="737"/>
                    <a:pt x="1230" y="1093"/>
                    <a:pt x="933" y="1231"/>
                  </a:cubicBezTo>
                  <a:cubicBezTo>
                    <a:pt x="632" y="1365"/>
                    <a:pt x="272" y="1234"/>
                    <a:pt x="138" y="937"/>
                  </a:cubicBezTo>
                  <a:cubicBezTo>
                    <a:pt x="0" y="636"/>
                    <a:pt x="135" y="276"/>
                    <a:pt x="432" y="142"/>
                  </a:cubicBezTo>
                  <a:cubicBezTo>
                    <a:pt x="733" y="1"/>
                    <a:pt x="1089" y="131"/>
                    <a:pt x="1227" y="436"/>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5326509" y="3642569"/>
              <a:ext cx="62877" cy="34834"/>
            </a:xfrm>
            <a:custGeom>
              <a:avLst/>
              <a:gdLst/>
              <a:ahLst/>
              <a:cxnLst/>
              <a:rect l="l" t="t" r="r" b="b"/>
              <a:pathLst>
                <a:path w="2157" h="1195" extrusionOk="0">
                  <a:moveTo>
                    <a:pt x="1906" y="555"/>
                  </a:moveTo>
                  <a:lnTo>
                    <a:pt x="454" y="55"/>
                  </a:lnTo>
                  <a:cubicBezTo>
                    <a:pt x="291" y="0"/>
                    <a:pt x="117" y="87"/>
                    <a:pt x="59" y="247"/>
                  </a:cubicBezTo>
                  <a:cubicBezTo>
                    <a:pt x="1" y="403"/>
                    <a:pt x="92" y="581"/>
                    <a:pt x="251" y="639"/>
                  </a:cubicBezTo>
                  <a:lnTo>
                    <a:pt x="1703" y="1140"/>
                  </a:lnTo>
                  <a:cubicBezTo>
                    <a:pt x="1866" y="1194"/>
                    <a:pt x="2036" y="1107"/>
                    <a:pt x="2094" y="947"/>
                  </a:cubicBezTo>
                  <a:cubicBezTo>
                    <a:pt x="2156" y="784"/>
                    <a:pt x="2069" y="610"/>
                    <a:pt x="1906" y="555"/>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5314994" y="3676820"/>
              <a:ext cx="62527" cy="34718"/>
            </a:xfrm>
            <a:custGeom>
              <a:avLst/>
              <a:gdLst/>
              <a:ahLst/>
              <a:cxnLst/>
              <a:rect l="l" t="t" r="r" b="b"/>
              <a:pathLst>
                <a:path w="2145" h="1191" extrusionOk="0">
                  <a:moveTo>
                    <a:pt x="1902" y="552"/>
                  </a:moveTo>
                  <a:lnTo>
                    <a:pt x="450" y="55"/>
                  </a:lnTo>
                  <a:cubicBezTo>
                    <a:pt x="287" y="1"/>
                    <a:pt x="113" y="88"/>
                    <a:pt x="55" y="244"/>
                  </a:cubicBezTo>
                  <a:cubicBezTo>
                    <a:pt x="0" y="407"/>
                    <a:pt x="88" y="581"/>
                    <a:pt x="247" y="639"/>
                  </a:cubicBezTo>
                  <a:lnTo>
                    <a:pt x="1698" y="1137"/>
                  </a:lnTo>
                  <a:cubicBezTo>
                    <a:pt x="1862" y="1191"/>
                    <a:pt x="2032" y="1108"/>
                    <a:pt x="2090" y="948"/>
                  </a:cubicBezTo>
                  <a:cubicBezTo>
                    <a:pt x="2145" y="785"/>
                    <a:pt x="2061" y="607"/>
                    <a:pt x="1902" y="5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7"/>
            <p:cNvSpPr/>
            <p:nvPr/>
          </p:nvSpPr>
          <p:spPr>
            <a:xfrm>
              <a:off x="5354755" y="3622776"/>
              <a:ext cx="26789" cy="14837"/>
            </a:xfrm>
            <a:custGeom>
              <a:avLst/>
              <a:gdLst/>
              <a:ahLst/>
              <a:cxnLst/>
              <a:rect l="l" t="t" r="r" b="b"/>
              <a:pathLst>
                <a:path w="919" h="509" extrusionOk="0">
                  <a:moveTo>
                    <a:pt x="813" y="237"/>
                  </a:moveTo>
                  <a:lnTo>
                    <a:pt x="193" y="23"/>
                  </a:lnTo>
                  <a:cubicBezTo>
                    <a:pt x="124" y="1"/>
                    <a:pt x="48" y="37"/>
                    <a:pt x="26" y="102"/>
                  </a:cubicBezTo>
                  <a:cubicBezTo>
                    <a:pt x="1" y="171"/>
                    <a:pt x="37" y="248"/>
                    <a:pt x="106" y="273"/>
                  </a:cubicBezTo>
                  <a:lnTo>
                    <a:pt x="726" y="483"/>
                  </a:lnTo>
                  <a:cubicBezTo>
                    <a:pt x="795" y="509"/>
                    <a:pt x="871" y="473"/>
                    <a:pt x="897" y="404"/>
                  </a:cubicBezTo>
                  <a:cubicBezTo>
                    <a:pt x="919" y="335"/>
                    <a:pt x="882" y="258"/>
                    <a:pt x="813" y="23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7"/>
            <p:cNvSpPr/>
            <p:nvPr/>
          </p:nvSpPr>
          <p:spPr>
            <a:xfrm>
              <a:off x="5428155" y="3678424"/>
              <a:ext cx="263166" cy="413026"/>
            </a:xfrm>
            <a:custGeom>
              <a:avLst/>
              <a:gdLst/>
              <a:ahLst/>
              <a:cxnLst/>
              <a:rect l="l" t="t" r="r" b="b"/>
              <a:pathLst>
                <a:path w="9028" h="14169" extrusionOk="0">
                  <a:moveTo>
                    <a:pt x="9028" y="8788"/>
                  </a:moveTo>
                  <a:lnTo>
                    <a:pt x="7344" y="2787"/>
                  </a:lnTo>
                  <a:cubicBezTo>
                    <a:pt x="7344" y="2787"/>
                    <a:pt x="7047" y="2014"/>
                    <a:pt x="6963" y="1960"/>
                  </a:cubicBezTo>
                  <a:cubicBezTo>
                    <a:pt x="6880" y="1905"/>
                    <a:pt x="4072" y="44"/>
                    <a:pt x="4006" y="22"/>
                  </a:cubicBezTo>
                  <a:cubicBezTo>
                    <a:pt x="3937" y="0"/>
                    <a:pt x="2609" y="62"/>
                    <a:pt x="2856" y="1277"/>
                  </a:cubicBezTo>
                  <a:cubicBezTo>
                    <a:pt x="3106" y="2493"/>
                    <a:pt x="3995" y="3393"/>
                    <a:pt x="3995" y="3393"/>
                  </a:cubicBezTo>
                  <a:lnTo>
                    <a:pt x="3955" y="5490"/>
                  </a:lnTo>
                  <a:cubicBezTo>
                    <a:pt x="3955" y="5490"/>
                    <a:pt x="1" y="10199"/>
                    <a:pt x="4953" y="14169"/>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7"/>
            <p:cNvSpPr/>
            <p:nvPr/>
          </p:nvSpPr>
          <p:spPr>
            <a:xfrm>
              <a:off x="5522601" y="3682213"/>
              <a:ext cx="63285" cy="41393"/>
            </a:xfrm>
            <a:custGeom>
              <a:avLst/>
              <a:gdLst/>
              <a:ahLst/>
              <a:cxnLst/>
              <a:rect l="l" t="t" r="r" b="b"/>
              <a:pathLst>
                <a:path w="2171" h="1420" extrusionOk="0">
                  <a:moveTo>
                    <a:pt x="1" y="509"/>
                  </a:moveTo>
                  <a:cubicBezTo>
                    <a:pt x="1" y="509"/>
                    <a:pt x="237" y="66"/>
                    <a:pt x="937" y="1"/>
                  </a:cubicBezTo>
                  <a:cubicBezTo>
                    <a:pt x="1187" y="161"/>
                    <a:pt x="1673" y="476"/>
                    <a:pt x="2170" y="803"/>
                  </a:cubicBezTo>
                  <a:lnTo>
                    <a:pt x="2170" y="803"/>
                  </a:lnTo>
                  <a:lnTo>
                    <a:pt x="541" y="1416"/>
                  </a:lnTo>
                  <a:cubicBezTo>
                    <a:pt x="538" y="1420"/>
                    <a:pt x="135" y="1086"/>
                    <a:pt x="1" y="509"/>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7"/>
            <p:cNvSpPr/>
            <p:nvPr/>
          </p:nvSpPr>
          <p:spPr>
            <a:xfrm>
              <a:off x="4896605" y="3552758"/>
              <a:ext cx="300915" cy="322312"/>
            </a:xfrm>
            <a:custGeom>
              <a:avLst/>
              <a:gdLst/>
              <a:ahLst/>
              <a:cxnLst/>
              <a:rect l="l" t="t" r="r" b="b"/>
              <a:pathLst>
                <a:path w="10323" h="11057" extrusionOk="0">
                  <a:moveTo>
                    <a:pt x="0" y="4311"/>
                  </a:moveTo>
                  <a:lnTo>
                    <a:pt x="4895" y="455"/>
                  </a:lnTo>
                  <a:cubicBezTo>
                    <a:pt x="4895" y="455"/>
                    <a:pt x="5591" y="1"/>
                    <a:pt x="5686" y="8"/>
                  </a:cubicBezTo>
                  <a:cubicBezTo>
                    <a:pt x="5787" y="12"/>
                    <a:pt x="9147" y="164"/>
                    <a:pt x="9216" y="182"/>
                  </a:cubicBezTo>
                  <a:cubicBezTo>
                    <a:pt x="9285" y="208"/>
                    <a:pt x="10322" y="1042"/>
                    <a:pt x="9401" y="1877"/>
                  </a:cubicBezTo>
                  <a:cubicBezTo>
                    <a:pt x="8479" y="2711"/>
                    <a:pt x="7238" y="2914"/>
                    <a:pt x="7238" y="2914"/>
                  </a:cubicBezTo>
                  <a:lnTo>
                    <a:pt x="6038" y="4634"/>
                  </a:lnTo>
                  <a:cubicBezTo>
                    <a:pt x="6038" y="4634"/>
                    <a:pt x="6458" y="10766"/>
                    <a:pt x="116" y="11056"/>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7"/>
            <p:cNvSpPr/>
            <p:nvPr/>
          </p:nvSpPr>
          <p:spPr>
            <a:xfrm>
              <a:off x="5116804" y="3555615"/>
              <a:ext cx="58183" cy="42442"/>
            </a:xfrm>
            <a:custGeom>
              <a:avLst/>
              <a:gdLst/>
              <a:ahLst/>
              <a:cxnLst/>
              <a:rect l="l" t="t" r="r" b="b"/>
              <a:pathLst>
                <a:path w="1996" h="1456" extrusionOk="0">
                  <a:moveTo>
                    <a:pt x="1930" y="1042"/>
                  </a:moveTo>
                  <a:cubicBezTo>
                    <a:pt x="1930" y="1042"/>
                    <a:pt x="1996" y="545"/>
                    <a:pt x="1470" y="77"/>
                  </a:cubicBezTo>
                  <a:cubicBezTo>
                    <a:pt x="1176" y="59"/>
                    <a:pt x="595" y="30"/>
                    <a:pt x="0" y="1"/>
                  </a:cubicBezTo>
                  <a:lnTo>
                    <a:pt x="0" y="1"/>
                  </a:lnTo>
                  <a:lnTo>
                    <a:pt x="954" y="1456"/>
                  </a:lnTo>
                  <a:cubicBezTo>
                    <a:pt x="954" y="1456"/>
                    <a:pt x="1480" y="1423"/>
                    <a:pt x="1930" y="1042"/>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900;p37">
            <a:extLst>
              <a:ext uri="{FF2B5EF4-FFF2-40B4-BE49-F238E27FC236}">
                <a16:creationId xmlns:a16="http://schemas.microsoft.com/office/drawing/2014/main" id="{05B13760-B79A-ACF4-F736-673C01989FA5}"/>
              </a:ext>
            </a:extLst>
          </p:cNvPr>
          <p:cNvSpPr txBox="1">
            <a:spLocks/>
          </p:cNvSpPr>
          <p:nvPr/>
        </p:nvSpPr>
        <p:spPr>
          <a:xfrm>
            <a:off x="1793777" y="3212103"/>
            <a:ext cx="2912053" cy="600363"/>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r>
              <a:rPr lang="en-US" sz="1100" dirty="0" err="1">
                <a:latin typeface="Times New Roman" panose="02020603050405020304" pitchFamily="18" charset="0"/>
                <a:cs typeface="Times New Roman" panose="02020603050405020304" pitchFamily="18" charset="0"/>
              </a:rPr>
              <a:t>Giáo</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viên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hướng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dẫn</a:t>
            </a:r>
            <a:r>
              <a:rPr lang="en-US" sz="1100" dirty="0">
                <a:latin typeface="Times New Roman" panose="02020603050405020304" pitchFamily="18" charset="0"/>
                <a:cs typeface="Times New Roman" panose="02020603050405020304" pitchFamily="18" charset="0"/>
              </a:rPr>
              <a:t>:</a:t>
            </a:r>
          </a:p>
          <a:p>
            <a:pPr marL="0" indent="0"/>
            <a:r>
              <a:rPr lang="en-US" sz="1100" dirty="0" err="1">
                <a:latin typeface="Times New Roman" panose="02020603050405020304" pitchFamily="18" charset="0"/>
                <a:cs typeface="Times New Roman" panose="02020603050405020304" pitchFamily="18" charset="0"/>
              </a:rPr>
              <a:t>Thầy</a:t>
            </a:r>
            <a:r>
              <a:rPr lang="en-US" sz="1100" dirty="0">
                <a:latin typeface="Times New Roman" panose="02020603050405020304" pitchFamily="18" charset="0"/>
                <a:cs typeface="Times New Roman" panose="02020603050405020304" pitchFamily="18" charset="0"/>
              </a:rPr>
              <a:t> Võ </a:t>
            </a:r>
            <a:r>
              <a:rPr lang="en-US" sz="1100" dirty="0" err="1">
                <a:latin typeface="Times New Roman" panose="02020603050405020304" pitchFamily="18" charset="0"/>
                <a:cs typeface="Times New Roman" panose="02020603050405020304" pitchFamily="18" charset="0"/>
              </a:rPr>
              <a:t>Phước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Hưng</a:t>
            </a:r>
            <a:endParaRPr lang="vi-VN" sz="11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3">
          <a:extLst>
            <a:ext uri="{FF2B5EF4-FFF2-40B4-BE49-F238E27FC236}">
              <a16:creationId xmlns:a16="http://schemas.microsoft.com/office/drawing/2014/main" id="{E7F611CF-DF72-A1A0-CBC5-C0EFBE28C3D3}"/>
            </a:ext>
          </a:extLst>
        </p:cNvPr>
        <p:cNvGrpSpPr/>
        <p:nvPr/>
      </p:nvGrpSpPr>
      <p:grpSpPr>
        <a:xfrm>
          <a:off x="0" y="0"/>
          <a:ext cx="0" cy="0"/>
          <a:chOff x="0" y="0"/>
          <a:chExt cx="0" cy="0"/>
        </a:xfrm>
      </p:grpSpPr>
      <p:sp>
        <p:nvSpPr>
          <p:cNvPr id="1049" name="Google Shape;1041;p42">
            <a:extLst>
              <a:ext uri="{FF2B5EF4-FFF2-40B4-BE49-F238E27FC236}">
                <a16:creationId xmlns:a16="http://schemas.microsoft.com/office/drawing/2014/main" id="{3CB5ABB6-991C-1B25-D9FD-C27B453C5A99}"/>
              </a:ext>
            </a:extLst>
          </p:cNvPr>
          <p:cNvSpPr/>
          <p:nvPr/>
        </p:nvSpPr>
        <p:spPr>
          <a:xfrm>
            <a:off x="6091504" y="2390810"/>
            <a:ext cx="2240607" cy="2225255"/>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41;p42">
            <a:extLst>
              <a:ext uri="{FF2B5EF4-FFF2-40B4-BE49-F238E27FC236}">
                <a16:creationId xmlns:a16="http://schemas.microsoft.com/office/drawing/2014/main" id="{F667EC63-3B9A-656B-FCBD-8DEF8F60BC7E}"/>
              </a:ext>
            </a:extLst>
          </p:cNvPr>
          <p:cNvSpPr/>
          <p:nvPr/>
        </p:nvSpPr>
        <p:spPr>
          <a:xfrm>
            <a:off x="3354900" y="2390811"/>
            <a:ext cx="2434200" cy="2225255"/>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41;p42">
            <a:extLst>
              <a:ext uri="{FF2B5EF4-FFF2-40B4-BE49-F238E27FC236}">
                <a16:creationId xmlns:a16="http://schemas.microsoft.com/office/drawing/2014/main" id="{58257CC6-D289-E26F-4F10-F6A1F6C87349}"/>
              </a:ext>
            </a:extLst>
          </p:cNvPr>
          <p:cNvSpPr/>
          <p:nvPr/>
        </p:nvSpPr>
        <p:spPr>
          <a:xfrm>
            <a:off x="811064" y="2390811"/>
            <a:ext cx="2240607" cy="2225255"/>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2">
            <a:extLst>
              <a:ext uri="{FF2B5EF4-FFF2-40B4-BE49-F238E27FC236}">
                <a16:creationId xmlns:a16="http://schemas.microsoft.com/office/drawing/2014/main" id="{91020C50-4A22-BD29-F2A2-582A6D9F6B64}"/>
              </a:ext>
            </a:extLst>
          </p:cNvPr>
          <p:cNvSpPr txBox="1">
            <a:spLocks noGrp="1"/>
          </p:cNvSpPr>
          <p:nvPr>
            <p:ph type="subTitle" idx="1"/>
          </p:nvPr>
        </p:nvSpPr>
        <p:spPr>
          <a:xfrm>
            <a:off x="720000" y="1683127"/>
            <a:ext cx="2434200" cy="526200"/>
          </a:xfrm>
          <a:prstGeom prst="rect">
            <a:avLst/>
          </a:prstGeom>
        </p:spPr>
        <p:txBody>
          <a:bodyPr spcFirstLastPara="1" wrap="square" lIns="91425" tIns="91425" rIns="91425" bIns="91425" anchor="b" anchorCtr="0">
            <a:noAutofit/>
          </a:bodyPr>
          <a:lstStyle/>
          <a:p>
            <a:pPr marL="0" indent="0"/>
            <a:r>
              <a:rPr lang="en-US" sz="17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Lối</a:t>
            </a:r>
            <a:r>
              <a:rPr lang="en-US" sz="17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7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chơi</a:t>
            </a:r>
            <a:r>
              <a:rPr lang="en-US" sz="17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7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của</a:t>
            </a:r>
            <a:r>
              <a:rPr lang="en-US" sz="17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Roguelike</a:t>
            </a:r>
          </a:p>
        </p:txBody>
      </p:sp>
      <p:sp>
        <p:nvSpPr>
          <p:cNvPr id="1035" name="Google Shape;1035;p42">
            <a:extLst>
              <a:ext uri="{FF2B5EF4-FFF2-40B4-BE49-F238E27FC236}">
                <a16:creationId xmlns:a16="http://schemas.microsoft.com/office/drawing/2014/main" id="{4BEA9E24-529E-8E4C-2CF0-4817507D492F}"/>
              </a:ext>
            </a:extLst>
          </p:cNvPr>
          <p:cNvSpPr txBox="1">
            <a:spLocks noGrp="1"/>
          </p:cNvSpPr>
          <p:nvPr>
            <p:ph type="subTitle" idx="5"/>
          </p:nvPr>
        </p:nvSpPr>
        <p:spPr>
          <a:xfrm>
            <a:off x="3348133" y="1719279"/>
            <a:ext cx="2434200" cy="671531"/>
          </a:xfrm>
          <a:prstGeom prst="rect">
            <a:avLst/>
          </a:prstGeom>
        </p:spPr>
        <p:txBody>
          <a:bodyPr spcFirstLastPara="1" wrap="square" lIns="91425" tIns="91425" rIns="91425" bIns="91425" anchor="b" anchorCtr="0">
            <a:noAutofit/>
          </a:bodyPr>
          <a:lstStyle/>
          <a:p>
            <a:pPr marL="0" indent="0"/>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Nhân</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vật</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từ</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Genshin Impact</a:t>
            </a:r>
          </a:p>
        </p:txBody>
      </p:sp>
      <p:sp>
        <p:nvSpPr>
          <p:cNvPr id="1036" name="Google Shape;1036;p42">
            <a:extLst>
              <a:ext uri="{FF2B5EF4-FFF2-40B4-BE49-F238E27FC236}">
                <a16:creationId xmlns:a16="http://schemas.microsoft.com/office/drawing/2014/main" id="{7008A554-E163-CBDF-3E69-9974EF0892FE}"/>
              </a:ext>
            </a:extLst>
          </p:cNvPr>
          <p:cNvSpPr txBox="1">
            <a:spLocks noGrp="1"/>
          </p:cNvSpPr>
          <p:nvPr>
            <p:ph type="subTitle" idx="6"/>
          </p:nvPr>
        </p:nvSpPr>
        <p:spPr>
          <a:xfrm>
            <a:off x="5994707" y="1898838"/>
            <a:ext cx="2434200" cy="526200"/>
          </a:xfrm>
          <a:prstGeom prst="rect">
            <a:avLst/>
          </a:prstGeom>
        </p:spPr>
        <p:txBody>
          <a:bodyPr spcFirstLastPara="1" wrap="square" lIns="91425" tIns="91425" rIns="91425" bIns="91425" anchor="b" anchorCtr="0">
            <a:noAutofit/>
          </a:bodyPr>
          <a:lstStyle/>
          <a:p>
            <a:pPr marL="0" indent="0"/>
            <a:r>
              <a:rPr lang="vi-VN"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Công cụ ph</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á</a:t>
            </a:r>
            <a:r>
              <a:rPr lang="vi-VN"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 triển GameMaker</a:t>
            </a:r>
            <a:endPar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37" name="Google Shape;1037;p42">
            <a:extLst>
              <a:ext uri="{FF2B5EF4-FFF2-40B4-BE49-F238E27FC236}">
                <a16:creationId xmlns:a16="http://schemas.microsoft.com/office/drawing/2014/main" id="{FA975067-0DFA-0FF3-B257-26B4FA69C13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1.4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Đối</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nghiên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cứu</a:t>
            </a:r>
            <a:endParaRPr lang="en-US" sz="3600" b="1" dirty="0">
              <a:solidFill>
                <a:schemeClr val="tx1"/>
              </a:solidFill>
              <a:latin typeface="Time new roman"/>
              <a:ea typeface="SimSun" panose="02010600030101010101" pitchFamily="2" charset="-122"/>
              <a:cs typeface="Times New Roman" panose="02020603050405020304" pitchFamily="18" charset="0"/>
            </a:endParaRPr>
          </a:p>
        </p:txBody>
      </p:sp>
      <p:sp>
        <p:nvSpPr>
          <p:cNvPr id="1039" name="Google Shape;1039;p42">
            <a:extLst>
              <a:ext uri="{FF2B5EF4-FFF2-40B4-BE49-F238E27FC236}">
                <a16:creationId xmlns:a16="http://schemas.microsoft.com/office/drawing/2014/main" id="{FE11EE3F-7111-DC9F-99D7-805604149056}"/>
              </a:ext>
            </a:extLst>
          </p:cNvPr>
          <p:cNvSpPr txBox="1">
            <a:spLocks noGrp="1"/>
          </p:cNvSpPr>
          <p:nvPr>
            <p:ph type="subTitle" idx="3"/>
          </p:nvPr>
        </p:nvSpPr>
        <p:spPr>
          <a:xfrm>
            <a:off x="3354900" y="2390810"/>
            <a:ext cx="2434200" cy="2593856"/>
          </a:xfrm>
          <a:prstGeom prst="rect">
            <a:avLst/>
          </a:prstGeom>
        </p:spPr>
        <p:txBody>
          <a:bodyPr spcFirstLastPara="1" wrap="square" lIns="91425" tIns="91425" rIns="91425" bIns="91425" anchor="t" anchorCtr="0">
            <a:noAutofit/>
          </a:bodyPr>
          <a:lstStyle/>
          <a:p>
            <a:pPr marL="0" indent="0" algn="just"/>
            <a:r>
              <a:rPr lang="en-US" dirty="0" err="1">
                <a:effectLst/>
                <a:latin typeface="Time new roman"/>
                <a:ea typeface="SimSun" panose="02010600030101010101" pitchFamily="2" charset="-122"/>
                <a:cs typeface="Times New Roman" panose="02020603050405020304" pitchFamily="18" charset="0"/>
              </a:rPr>
              <a:t>Tập</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trung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vào</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các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nhân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vật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nổi</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bật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từ</a:t>
            </a:r>
            <a:r>
              <a:rPr lang="en-US" dirty="0">
                <a:effectLst/>
                <a:latin typeface="Time new roman"/>
                <a:ea typeface="SimSun" panose="02010600030101010101" pitchFamily="2" charset="-122"/>
                <a:cs typeface="Times New Roman" panose="02020603050405020304" pitchFamily="18" charset="0"/>
              </a:rPr>
              <a:t> </a:t>
            </a:r>
            <a:r>
              <a:rPr lang="en-US" i="1" dirty="0">
                <a:effectLst/>
                <a:latin typeface="Time new roman"/>
                <a:ea typeface="SimSun" panose="02010600030101010101" pitchFamily="2" charset="-122"/>
                <a:cs typeface="Times New Roman" panose="02020603050405020304" pitchFamily="18" charset="0"/>
              </a:rPr>
              <a:t>Genshin Impact</a:t>
            </a:r>
            <a:r>
              <a:rPr lang="en-US" dirty="0">
                <a:effectLst/>
                <a:latin typeface="Time new roman"/>
                <a:ea typeface="SimSun" panose="02010600030101010101" pitchFamily="2" charset="-122"/>
                <a:cs typeface="Times New Roman" panose="02020603050405020304" pitchFamily="18" charset="0"/>
              </a:rPr>
              <a:t>, bao </a:t>
            </a:r>
            <a:r>
              <a:rPr lang="en-US" dirty="0" err="1">
                <a:effectLst/>
                <a:latin typeface="Time new roman"/>
                <a:ea typeface="SimSun" panose="02010600030101010101" pitchFamily="2" charset="-122"/>
                <a:cs typeface="Times New Roman" panose="02020603050405020304" pitchFamily="18" charset="0"/>
              </a:rPr>
              <a:t>gồm</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đặc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điểm</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kỹ</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năng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và</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phong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cách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chiến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đấu</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Các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nhân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vật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sẽ</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được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thiết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kế</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lại</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dưới</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dạng</a:t>
            </a:r>
            <a:r>
              <a:rPr lang="en-US" dirty="0">
                <a:effectLst/>
                <a:latin typeface="Time new roman"/>
                <a:ea typeface="SimSun" panose="02010600030101010101" pitchFamily="2" charset="-122"/>
                <a:cs typeface="Times New Roman" panose="02020603050405020304" pitchFamily="18" charset="0"/>
              </a:rPr>
              <a:t> pixel art </a:t>
            </a:r>
            <a:r>
              <a:rPr lang="en-US" dirty="0" err="1">
                <a:effectLst/>
                <a:latin typeface="Time new roman"/>
                <a:ea typeface="SimSun" panose="02010600030101010101" pitchFamily="2" charset="-122"/>
                <a:cs typeface="Times New Roman" panose="02020603050405020304" pitchFamily="18" charset="0"/>
              </a:rPr>
              <a:t>nhưng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vẫn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giữ</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nguyên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nét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đặc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trưng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của</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họ</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để</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tạo</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sự</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quen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thuộc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và</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hấp</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dẫn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cho</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người</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chơi</a:t>
            </a:r>
            <a:r>
              <a:rPr lang="en-US" dirty="0">
                <a:effectLst/>
                <a:latin typeface="Time new roman"/>
                <a:ea typeface="SimSun" panose="02010600030101010101" pitchFamily="2" charset="-122"/>
                <a:cs typeface="Times New Roman" panose="02020603050405020304" pitchFamily="18" charset="0"/>
              </a:rPr>
              <a:t>.</a:t>
            </a:r>
          </a:p>
          <a:p>
            <a:pPr marL="0" lvl="0" indent="0" algn="just" rtl="0">
              <a:spcBef>
                <a:spcPts val="0"/>
              </a:spcBef>
              <a:spcAft>
                <a:spcPts val="0"/>
              </a:spcAft>
              <a:buNone/>
            </a:pPr>
            <a:endParaRPr lang="en-US" dirty="0"/>
          </a:p>
        </p:txBody>
      </p:sp>
      <p:sp>
        <p:nvSpPr>
          <p:cNvPr id="1041" name="Google Shape;1041;p42">
            <a:extLst>
              <a:ext uri="{FF2B5EF4-FFF2-40B4-BE49-F238E27FC236}">
                <a16:creationId xmlns:a16="http://schemas.microsoft.com/office/drawing/2014/main" id="{6C2013DF-CD77-734F-62AB-CC57FC11F1DD}"/>
              </a:ext>
            </a:extLst>
          </p:cNvPr>
          <p:cNvSpPr/>
          <p:nvPr/>
        </p:nvSpPr>
        <p:spPr>
          <a:xfrm>
            <a:off x="1598638" y="1158090"/>
            <a:ext cx="594300" cy="594300"/>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2">
            <a:extLst>
              <a:ext uri="{FF2B5EF4-FFF2-40B4-BE49-F238E27FC236}">
                <a16:creationId xmlns:a16="http://schemas.microsoft.com/office/drawing/2014/main" id="{BAEDF0FF-CE1A-80FB-219F-CCD5E4D53956}"/>
              </a:ext>
            </a:extLst>
          </p:cNvPr>
          <p:cNvSpPr/>
          <p:nvPr/>
        </p:nvSpPr>
        <p:spPr>
          <a:xfrm>
            <a:off x="4274850" y="1154373"/>
            <a:ext cx="594300" cy="594300"/>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2">
            <a:extLst>
              <a:ext uri="{FF2B5EF4-FFF2-40B4-BE49-F238E27FC236}">
                <a16:creationId xmlns:a16="http://schemas.microsoft.com/office/drawing/2014/main" id="{330F3346-CC19-788E-0371-DB0791B26EA0}"/>
              </a:ext>
            </a:extLst>
          </p:cNvPr>
          <p:cNvSpPr/>
          <p:nvPr/>
        </p:nvSpPr>
        <p:spPr>
          <a:xfrm>
            <a:off x="6916176" y="1154373"/>
            <a:ext cx="594300" cy="594300"/>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 name="Google Shape;1939;p68">
            <a:extLst>
              <a:ext uri="{FF2B5EF4-FFF2-40B4-BE49-F238E27FC236}">
                <a16:creationId xmlns:a16="http://schemas.microsoft.com/office/drawing/2014/main" id="{2435C974-39F6-EA57-206A-1E6AE7FA5AF6}"/>
              </a:ext>
            </a:extLst>
          </p:cNvPr>
          <p:cNvGrpSpPr/>
          <p:nvPr/>
        </p:nvGrpSpPr>
        <p:grpSpPr>
          <a:xfrm>
            <a:off x="1639950" y="1287754"/>
            <a:ext cx="493735" cy="327537"/>
            <a:chOff x="4338746" y="3270399"/>
            <a:chExt cx="1266297" cy="818773"/>
          </a:xfrm>
        </p:grpSpPr>
        <p:sp>
          <p:nvSpPr>
            <p:cNvPr id="3" name="Google Shape;1940;p68">
              <a:extLst>
                <a:ext uri="{FF2B5EF4-FFF2-40B4-BE49-F238E27FC236}">
                  <a16:creationId xmlns:a16="http://schemas.microsoft.com/office/drawing/2014/main" id="{E3D6D80D-2F14-66D8-3A14-B26F7567DF7B}"/>
                </a:ext>
              </a:extLst>
            </p:cNvPr>
            <p:cNvSpPr/>
            <p:nvPr/>
          </p:nvSpPr>
          <p:spPr>
            <a:xfrm>
              <a:off x="5036522" y="3272491"/>
              <a:ext cx="287665" cy="98883"/>
            </a:xfrm>
            <a:custGeom>
              <a:avLst/>
              <a:gdLst/>
              <a:ahLst/>
              <a:cxnLst/>
              <a:rect l="l" t="t" r="r" b="b"/>
              <a:pathLst>
                <a:path w="17324" h="5955" extrusionOk="0">
                  <a:moveTo>
                    <a:pt x="2946" y="1"/>
                  </a:moveTo>
                  <a:cubicBezTo>
                    <a:pt x="1299" y="1"/>
                    <a:pt x="1" y="1299"/>
                    <a:pt x="1" y="2914"/>
                  </a:cubicBezTo>
                  <a:cubicBezTo>
                    <a:pt x="1" y="4529"/>
                    <a:pt x="1299" y="5860"/>
                    <a:pt x="2914" y="5891"/>
                  </a:cubicBezTo>
                  <a:lnTo>
                    <a:pt x="14347" y="5955"/>
                  </a:lnTo>
                  <a:cubicBezTo>
                    <a:pt x="15993" y="5955"/>
                    <a:pt x="17292" y="4656"/>
                    <a:pt x="17324" y="3041"/>
                  </a:cubicBezTo>
                  <a:cubicBezTo>
                    <a:pt x="17324" y="1426"/>
                    <a:pt x="16025" y="96"/>
                    <a:pt x="14410" y="64"/>
                  </a:cubicBezTo>
                  <a:lnTo>
                    <a:pt x="2946"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41;p68">
              <a:extLst>
                <a:ext uri="{FF2B5EF4-FFF2-40B4-BE49-F238E27FC236}">
                  <a16:creationId xmlns:a16="http://schemas.microsoft.com/office/drawing/2014/main" id="{1178EF4E-69DE-A85D-6688-B9593E429E8C}"/>
                </a:ext>
              </a:extLst>
            </p:cNvPr>
            <p:cNvSpPr/>
            <p:nvPr/>
          </p:nvSpPr>
          <p:spPr>
            <a:xfrm>
              <a:off x="4627437" y="3270399"/>
              <a:ext cx="287134" cy="98351"/>
            </a:xfrm>
            <a:custGeom>
              <a:avLst/>
              <a:gdLst/>
              <a:ahLst/>
              <a:cxnLst/>
              <a:rect l="l" t="t" r="r" b="b"/>
              <a:pathLst>
                <a:path w="17292" h="5923" extrusionOk="0">
                  <a:moveTo>
                    <a:pt x="2977" y="0"/>
                  </a:moveTo>
                  <a:cubicBezTo>
                    <a:pt x="1362" y="0"/>
                    <a:pt x="0" y="1299"/>
                    <a:pt x="0" y="2914"/>
                  </a:cubicBezTo>
                  <a:cubicBezTo>
                    <a:pt x="0" y="4529"/>
                    <a:pt x="1298" y="5891"/>
                    <a:pt x="2945" y="5891"/>
                  </a:cubicBezTo>
                  <a:lnTo>
                    <a:pt x="14314" y="5922"/>
                  </a:lnTo>
                  <a:cubicBezTo>
                    <a:pt x="15961" y="5922"/>
                    <a:pt x="17291" y="4624"/>
                    <a:pt x="17291" y="3009"/>
                  </a:cubicBezTo>
                  <a:cubicBezTo>
                    <a:pt x="17291" y="1394"/>
                    <a:pt x="15993" y="64"/>
                    <a:pt x="14409" y="64"/>
                  </a:cubicBezTo>
                  <a:lnTo>
                    <a:pt x="2977"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42;p68">
              <a:extLst>
                <a:ext uri="{FF2B5EF4-FFF2-40B4-BE49-F238E27FC236}">
                  <a16:creationId xmlns:a16="http://schemas.microsoft.com/office/drawing/2014/main" id="{B03AD7FB-22FD-F63B-B54A-20FFD8C769EA}"/>
                </a:ext>
              </a:extLst>
            </p:cNvPr>
            <p:cNvSpPr/>
            <p:nvPr/>
          </p:nvSpPr>
          <p:spPr>
            <a:xfrm>
              <a:off x="4339808" y="3301946"/>
              <a:ext cx="1265235" cy="787226"/>
            </a:xfrm>
            <a:custGeom>
              <a:avLst/>
              <a:gdLst/>
              <a:ahLst/>
              <a:cxnLst/>
              <a:rect l="l" t="t" r="r" b="b"/>
              <a:pathLst>
                <a:path w="76196" h="47409" extrusionOk="0">
                  <a:moveTo>
                    <a:pt x="75277" y="38953"/>
                  </a:moveTo>
                  <a:lnTo>
                    <a:pt x="69355" y="10356"/>
                  </a:lnTo>
                  <a:cubicBezTo>
                    <a:pt x="68120" y="4466"/>
                    <a:pt x="62927" y="222"/>
                    <a:pt x="56909" y="190"/>
                  </a:cubicBezTo>
                  <a:lnTo>
                    <a:pt x="38320" y="159"/>
                  </a:lnTo>
                  <a:lnTo>
                    <a:pt x="19667" y="32"/>
                  </a:lnTo>
                  <a:cubicBezTo>
                    <a:pt x="13649" y="0"/>
                    <a:pt x="8424" y="4181"/>
                    <a:pt x="7157" y="10039"/>
                  </a:cubicBezTo>
                  <a:lnTo>
                    <a:pt x="950" y="38541"/>
                  </a:lnTo>
                  <a:cubicBezTo>
                    <a:pt x="0" y="42912"/>
                    <a:pt x="3262" y="47029"/>
                    <a:pt x="7759" y="47060"/>
                  </a:cubicBezTo>
                  <a:lnTo>
                    <a:pt x="7854" y="47060"/>
                  </a:lnTo>
                  <a:cubicBezTo>
                    <a:pt x="10039" y="47060"/>
                    <a:pt x="12129" y="46079"/>
                    <a:pt x="13459" y="44337"/>
                  </a:cubicBezTo>
                  <a:lnTo>
                    <a:pt x="27172" y="26476"/>
                  </a:lnTo>
                  <a:lnTo>
                    <a:pt x="38161" y="26507"/>
                  </a:lnTo>
                  <a:lnTo>
                    <a:pt x="49119" y="26571"/>
                  </a:lnTo>
                  <a:lnTo>
                    <a:pt x="62642" y="44558"/>
                  </a:lnTo>
                  <a:cubicBezTo>
                    <a:pt x="63972" y="46300"/>
                    <a:pt x="66030" y="47345"/>
                    <a:pt x="68247" y="47377"/>
                  </a:cubicBezTo>
                  <a:lnTo>
                    <a:pt x="68342" y="47377"/>
                  </a:lnTo>
                  <a:cubicBezTo>
                    <a:pt x="72839" y="47409"/>
                    <a:pt x="76196" y="43355"/>
                    <a:pt x="75277" y="38953"/>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43;p68">
              <a:extLst>
                <a:ext uri="{FF2B5EF4-FFF2-40B4-BE49-F238E27FC236}">
                  <a16:creationId xmlns:a16="http://schemas.microsoft.com/office/drawing/2014/main" id="{8B8978F7-426D-C386-5A71-FCD183597E43}"/>
                </a:ext>
              </a:extLst>
            </p:cNvPr>
            <p:cNvSpPr/>
            <p:nvPr/>
          </p:nvSpPr>
          <p:spPr>
            <a:xfrm>
              <a:off x="5320464" y="3550137"/>
              <a:ext cx="93104" cy="93619"/>
            </a:xfrm>
            <a:custGeom>
              <a:avLst/>
              <a:gdLst/>
              <a:ahLst/>
              <a:cxnLst/>
              <a:rect l="l" t="t" r="r" b="b"/>
              <a:pathLst>
                <a:path w="5607" h="5638" extrusionOk="0">
                  <a:moveTo>
                    <a:pt x="3548" y="5194"/>
                  </a:moveTo>
                  <a:cubicBezTo>
                    <a:pt x="2249" y="5637"/>
                    <a:pt x="824" y="4877"/>
                    <a:pt x="413" y="3579"/>
                  </a:cubicBezTo>
                  <a:cubicBezTo>
                    <a:pt x="1" y="2280"/>
                    <a:pt x="729" y="855"/>
                    <a:pt x="2059" y="443"/>
                  </a:cubicBezTo>
                  <a:cubicBezTo>
                    <a:pt x="3358" y="0"/>
                    <a:pt x="4783" y="760"/>
                    <a:pt x="5163" y="2059"/>
                  </a:cubicBezTo>
                  <a:cubicBezTo>
                    <a:pt x="5606" y="3389"/>
                    <a:pt x="4910" y="4750"/>
                    <a:pt x="3548" y="5194"/>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44;p68">
              <a:extLst>
                <a:ext uri="{FF2B5EF4-FFF2-40B4-BE49-F238E27FC236}">
                  <a16:creationId xmlns:a16="http://schemas.microsoft.com/office/drawing/2014/main" id="{99C7AAB6-EA9D-69A7-BAE5-76B168C60453}"/>
                </a:ext>
              </a:extLst>
            </p:cNvPr>
            <p:cNvSpPr/>
            <p:nvPr/>
          </p:nvSpPr>
          <p:spPr>
            <a:xfrm>
              <a:off x="5220559" y="3518059"/>
              <a:ext cx="92573" cy="93619"/>
            </a:xfrm>
            <a:custGeom>
              <a:avLst/>
              <a:gdLst/>
              <a:ahLst/>
              <a:cxnLst/>
              <a:rect l="l" t="t" r="r" b="b"/>
              <a:pathLst>
                <a:path w="5575" h="5638" extrusionOk="0">
                  <a:moveTo>
                    <a:pt x="3548" y="5194"/>
                  </a:moveTo>
                  <a:cubicBezTo>
                    <a:pt x="2249" y="5637"/>
                    <a:pt x="824" y="4877"/>
                    <a:pt x="412" y="3579"/>
                  </a:cubicBezTo>
                  <a:cubicBezTo>
                    <a:pt x="1" y="2249"/>
                    <a:pt x="729" y="824"/>
                    <a:pt x="2028" y="444"/>
                  </a:cubicBezTo>
                  <a:cubicBezTo>
                    <a:pt x="3358" y="0"/>
                    <a:pt x="4783" y="760"/>
                    <a:pt x="5163" y="2059"/>
                  </a:cubicBezTo>
                  <a:cubicBezTo>
                    <a:pt x="5575" y="3357"/>
                    <a:pt x="4846" y="4782"/>
                    <a:pt x="3548" y="5194"/>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45;p68">
              <a:extLst>
                <a:ext uri="{FF2B5EF4-FFF2-40B4-BE49-F238E27FC236}">
                  <a16:creationId xmlns:a16="http://schemas.microsoft.com/office/drawing/2014/main" id="{602F8080-2B7E-8B13-3886-B834A4B3D61D}"/>
                </a:ext>
              </a:extLst>
            </p:cNvPr>
            <p:cNvSpPr/>
            <p:nvPr/>
          </p:nvSpPr>
          <p:spPr>
            <a:xfrm>
              <a:off x="5287871" y="3443907"/>
              <a:ext cx="93088" cy="93104"/>
            </a:xfrm>
            <a:custGeom>
              <a:avLst/>
              <a:gdLst/>
              <a:ahLst/>
              <a:cxnLst/>
              <a:rect l="l" t="t" r="r" b="b"/>
              <a:pathLst>
                <a:path w="5606" h="5607" extrusionOk="0">
                  <a:moveTo>
                    <a:pt x="3579" y="5195"/>
                  </a:moveTo>
                  <a:cubicBezTo>
                    <a:pt x="2281" y="5606"/>
                    <a:pt x="855" y="4878"/>
                    <a:pt x="444" y="3548"/>
                  </a:cubicBezTo>
                  <a:cubicBezTo>
                    <a:pt x="0" y="2249"/>
                    <a:pt x="760" y="824"/>
                    <a:pt x="2059" y="413"/>
                  </a:cubicBezTo>
                  <a:cubicBezTo>
                    <a:pt x="3389" y="1"/>
                    <a:pt x="4814" y="729"/>
                    <a:pt x="5194" y="2059"/>
                  </a:cubicBezTo>
                  <a:cubicBezTo>
                    <a:pt x="5606" y="3358"/>
                    <a:pt x="4877" y="4751"/>
                    <a:pt x="3579" y="5195"/>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46;p68">
              <a:extLst>
                <a:ext uri="{FF2B5EF4-FFF2-40B4-BE49-F238E27FC236}">
                  <a16:creationId xmlns:a16="http://schemas.microsoft.com/office/drawing/2014/main" id="{6518AC8B-E585-CAC1-CA80-5E8A34C37C22}"/>
                </a:ext>
              </a:extLst>
            </p:cNvPr>
            <p:cNvSpPr/>
            <p:nvPr/>
          </p:nvSpPr>
          <p:spPr>
            <a:xfrm>
              <a:off x="5187434" y="3411845"/>
              <a:ext cx="92573" cy="93088"/>
            </a:xfrm>
            <a:custGeom>
              <a:avLst/>
              <a:gdLst/>
              <a:ahLst/>
              <a:cxnLst/>
              <a:rect l="l" t="t" r="r" b="b"/>
              <a:pathLst>
                <a:path w="5575" h="5606" extrusionOk="0">
                  <a:moveTo>
                    <a:pt x="3579" y="5162"/>
                  </a:moveTo>
                  <a:cubicBezTo>
                    <a:pt x="2249" y="5606"/>
                    <a:pt x="824" y="4845"/>
                    <a:pt x="444" y="3547"/>
                  </a:cubicBezTo>
                  <a:cubicBezTo>
                    <a:pt x="1" y="2249"/>
                    <a:pt x="761" y="823"/>
                    <a:pt x="2059" y="412"/>
                  </a:cubicBezTo>
                  <a:cubicBezTo>
                    <a:pt x="3358" y="0"/>
                    <a:pt x="4783" y="728"/>
                    <a:pt x="5194" y="2059"/>
                  </a:cubicBezTo>
                  <a:cubicBezTo>
                    <a:pt x="5574" y="3357"/>
                    <a:pt x="4878" y="4782"/>
                    <a:pt x="3579" y="5162"/>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47;p68">
              <a:extLst>
                <a:ext uri="{FF2B5EF4-FFF2-40B4-BE49-F238E27FC236}">
                  <a16:creationId xmlns:a16="http://schemas.microsoft.com/office/drawing/2014/main" id="{377FAD76-B61E-8C96-9EE0-5D9C8FBD3BA7}"/>
                </a:ext>
              </a:extLst>
            </p:cNvPr>
            <p:cNvSpPr/>
            <p:nvPr/>
          </p:nvSpPr>
          <p:spPr>
            <a:xfrm>
              <a:off x="4338746" y="3514373"/>
              <a:ext cx="347094" cy="569004"/>
            </a:xfrm>
            <a:custGeom>
              <a:avLst/>
              <a:gdLst/>
              <a:ahLst/>
              <a:cxnLst/>
              <a:rect l="l" t="t" r="r" b="b"/>
              <a:pathLst>
                <a:path w="20903" h="34267" extrusionOk="0">
                  <a:moveTo>
                    <a:pt x="6588" y="1"/>
                  </a:moveTo>
                  <a:lnTo>
                    <a:pt x="951" y="25747"/>
                  </a:lnTo>
                  <a:cubicBezTo>
                    <a:pt x="1" y="30118"/>
                    <a:pt x="3294" y="34235"/>
                    <a:pt x="7760" y="34266"/>
                  </a:cubicBezTo>
                  <a:lnTo>
                    <a:pt x="7886" y="34266"/>
                  </a:lnTo>
                  <a:cubicBezTo>
                    <a:pt x="10072" y="34266"/>
                    <a:pt x="12162" y="33285"/>
                    <a:pt x="13460" y="31543"/>
                  </a:cubicBezTo>
                  <a:lnTo>
                    <a:pt x="20902" y="21852"/>
                  </a:lnTo>
                  <a:cubicBezTo>
                    <a:pt x="11085" y="15233"/>
                    <a:pt x="7728" y="5923"/>
                    <a:pt x="658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48;p68">
              <a:extLst>
                <a:ext uri="{FF2B5EF4-FFF2-40B4-BE49-F238E27FC236}">
                  <a16:creationId xmlns:a16="http://schemas.microsoft.com/office/drawing/2014/main" id="{9D8B93D3-97A8-60CA-C000-8881573EDBD5}"/>
                </a:ext>
              </a:extLst>
            </p:cNvPr>
            <p:cNvSpPr/>
            <p:nvPr/>
          </p:nvSpPr>
          <p:spPr>
            <a:xfrm>
              <a:off x="5257369" y="3511218"/>
              <a:ext cx="346978" cy="577954"/>
            </a:xfrm>
            <a:custGeom>
              <a:avLst/>
              <a:gdLst/>
              <a:ahLst/>
              <a:cxnLst/>
              <a:rect l="l" t="t" r="r" b="b"/>
              <a:pathLst>
                <a:path w="20896" h="34806" extrusionOk="0">
                  <a:moveTo>
                    <a:pt x="14505" y="1"/>
                  </a:moveTo>
                  <a:cubicBezTo>
                    <a:pt x="13397" y="5954"/>
                    <a:pt x="10040" y="15455"/>
                    <a:pt x="1" y="22137"/>
                  </a:cubicBezTo>
                  <a:lnTo>
                    <a:pt x="7380" y="32018"/>
                  </a:lnTo>
                  <a:cubicBezTo>
                    <a:pt x="8710" y="33760"/>
                    <a:pt x="10768" y="34773"/>
                    <a:pt x="12985" y="34805"/>
                  </a:cubicBezTo>
                  <a:lnTo>
                    <a:pt x="13080" y="34805"/>
                  </a:lnTo>
                  <a:cubicBezTo>
                    <a:pt x="13114" y="34805"/>
                    <a:pt x="13148" y="34805"/>
                    <a:pt x="13182" y="34805"/>
                  </a:cubicBezTo>
                  <a:cubicBezTo>
                    <a:pt x="17627" y="34805"/>
                    <a:pt x="20895" y="30687"/>
                    <a:pt x="19984" y="26381"/>
                  </a:cubicBezTo>
                  <a:lnTo>
                    <a:pt x="14505"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49;p68">
              <a:extLst>
                <a:ext uri="{FF2B5EF4-FFF2-40B4-BE49-F238E27FC236}">
                  <a16:creationId xmlns:a16="http://schemas.microsoft.com/office/drawing/2014/main" id="{623A20BB-84EA-DDD3-81B1-C4F07A72EA7C}"/>
                </a:ext>
              </a:extLst>
            </p:cNvPr>
            <p:cNvSpPr/>
            <p:nvPr/>
          </p:nvSpPr>
          <p:spPr>
            <a:xfrm>
              <a:off x="4929776" y="3563270"/>
              <a:ext cx="102569" cy="30520"/>
            </a:xfrm>
            <a:custGeom>
              <a:avLst/>
              <a:gdLst/>
              <a:ahLst/>
              <a:cxnLst/>
              <a:rect l="l" t="t" r="r" b="b"/>
              <a:pathLst>
                <a:path w="6177" h="1838" extrusionOk="0">
                  <a:moveTo>
                    <a:pt x="919" y="1"/>
                  </a:moveTo>
                  <a:cubicBezTo>
                    <a:pt x="444" y="1"/>
                    <a:pt x="1" y="412"/>
                    <a:pt x="1" y="919"/>
                  </a:cubicBezTo>
                  <a:cubicBezTo>
                    <a:pt x="1" y="1394"/>
                    <a:pt x="412" y="1838"/>
                    <a:pt x="919" y="1838"/>
                  </a:cubicBezTo>
                  <a:lnTo>
                    <a:pt x="5258" y="1838"/>
                  </a:lnTo>
                  <a:cubicBezTo>
                    <a:pt x="5733" y="1838"/>
                    <a:pt x="6176" y="1426"/>
                    <a:pt x="6176" y="919"/>
                  </a:cubicBezTo>
                  <a:cubicBezTo>
                    <a:pt x="6176" y="444"/>
                    <a:pt x="5796" y="1"/>
                    <a:pt x="525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50;p68">
              <a:extLst>
                <a:ext uri="{FF2B5EF4-FFF2-40B4-BE49-F238E27FC236}">
                  <a16:creationId xmlns:a16="http://schemas.microsoft.com/office/drawing/2014/main" id="{89610069-E494-557D-139C-B874E4A47F5D}"/>
                </a:ext>
              </a:extLst>
            </p:cNvPr>
            <p:cNvSpPr/>
            <p:nvPr/>
          </p:nvSpPr>
          <p:spPr>
            <a:xfrm>
              <a:off x="4929776" y="3488604"/>
              <a:ext cx="102569" cy="29989"/>
            </a:xfrm>
            <a:custGeom>
              <a:avLst/>
              <a:gdLst/>
              <a:ahLst/>
              <a:cxnLst/>
              <a:rect l="l" t="t" r="r" b="b"/>
              <a:pathLst>
                <a:path w="6177" h="1806" extrusionOk="0">
                  <a:moveTo>
                    <a:pt x="919" y="1"/>
                  </a:moveTo>
                  <a:cubicBezTo>
                    <a:pt x="444" y="1"/>
                    <a:pt x="1" y="381"/>
                    <a:pt x="1" y="919"/>
                  </a:cubicBezTo>
                  <a:cubicBezTo>
                    <a:pt x="1" y="1394"/>
                    <a:pt x="412" y="1806"/>
                    <a:pt x="919" y="1806"/>
                  </a:cubicBezTo>
                  <a:lnTo>
                    <a:pt x="5258" y="1806"/>
                  </a:lnTo>
                  <a:cubicBezTo>
                    <a:pt x="5733" y="1806"/>
                    <a:pt x="6176" y="1426"/>
                    <a:pt x="6176" y="919"/>
                  </a:cubicBezTo>
                  <a:cubicBezTo>
                    <a:pt x="6176" y="444"/>
                    <a:pt x="5796" y="1"/>
                    <a:pt x="525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51;p68">
              <a:extLst>
                <a:ext uri="{FF2B5EF4-FFF2-40B4-BE49-F238E27FC236}">
                  <a16:creationId xmlns:a16="http://schemas.microsoft.com/office/drawing/2014/main" id="{40B4BB9B-82DB-18BC-0C29-8C8BDBCE2256}"/>
                </a:ext>
              </a:extLst>
            </p:cNvPr>
            <p:cNvSpPr/>
            <p:nvPr/>
          </p:nvSpPr>
          <p:spPr>
            <a:xfrm>
              <a:off x="5275783" y="3587993"/>
              <a:ext cx="316060" cy="501156"/>
            </a:xfrm>
            <a:custGeom>
              <a:avLst/>
              <a:gdLst/>
              <a:ahLst/>
              <a:cxnLst/>
              <a:rect l="l" t="t" r="r" b="b"/>
              <a:pathLst>
                <a:path w="19034" h="30181" extrusionOk="0">
                  <a:moveTo>
                    <a:pt x="0" y="19002"/>
                  </a:moveTo>
                  <a:lnTo>
                    <a:pt x="6334" y="27394"/>
                  </a:lnTo>
                  <a:cubicBezTo>
                    <a:pt x="7632" y="29136"/>
                    <a:pt x="9691" y="30149"/>
                    <a:pt x="11908" y="30181"/>
                  </a:cubicBezTo>
                  <a:lnTo>
                    <a:pt x="12034" y="30181"/>
                  </a:lnTo>
                  <a:cubicBezTo>
                    <a:pt x="15138" y="30181"/>
                    <a:pt x="17735" y="28217"/>
                    <a:pt x="18685" y="25525"/>
                  </a:cubicBezTo>
                  <a:lnTo>
                    <a:pt x="18685" y="25525"/>
                  </a:lnTo>
                  <a:lnTo>
                    <a:pt x="18685" y="25525"/>
                  </a:lnTo>
                  <a:cubicBezTo>
                    <a:pt x="18716" y="25367"/>
                    <a:pt x="18748" y="25240"/>
                    <a:pt x="18780" y="25082"/>
                  </a:cubicBezTo>
                  <a:lnTo>
                    <a:pt x="18780" y="25082"/>
                  </a:lnTo>
                  <a:cubicBezTo>
                    <a:pt x="18906" y="24639"/>
                    <a:pt x="19001" y="24164"/>
                    <a:pt x="19033" y="23720"/>
                  </a:cubicBezTo>
                  <a:lnTo>
                    <a:pt x="19033" y="23689"/>
                  </a:lnTo>
                  <a:lnTo>
                    <a:pt x="19033" y="23309"/>
                  </a:lnTo>
                  <a:lnTo>
                    <a:pt x="19033" y="23182"/>
                  </a:lnTo>
                  <a:lnTo>
                    <a:pt x="19033" y="22865"/>
                  </a:lnTo>
                  <a:lnTo>
                    <a:pt x="19033" y="22707"/>
                  </a:lnTo>
                  <a:cubicBezTo>
                    <a:pt x="19033" y="22580"/>
                    <a:pt x="19033" y="22517"/>
                    <a:pt x="19001" y="22390"/>
                  </a:cubicBezTo>
                  <a:lnTo>
                    <a:pt x="19001" y="22263"/>
                  </a:lnTo>
                  <a:cubicBezTo>
                    <a:pt x="18938" y="22105"/>
                    <a:pt x="18938" y="21947"/>
                    <a:pt x="18906" y="21788"/>
                  </a:cubicBezTo>
                  <a:lnTo>
                    <a:pt x="18685" y="20712"/>
                  </a:lnTo>
                  <a:lnTo>
                    <a:pt x="14409" y="0"/>
                  </a:lnTo>
                  <a:cubicBezTo>
                    <a:pt x="12668" y="6714"/>
                    <a:pt x="8772" y="15296"/>
                    <a:pt x="0" y="19002"/>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52;p68">
              <a:extLst>
                <a:ext uri="{FF2B5EF4-FFF2-40B4-BE49-F238E27FC236}">
                  <a16:creationId xmlns:a16="http://schemas.microsoft.com/office/drawing/2014/main" id="{1B21A6CA-5BDC-8C6F-6EF9-3849BC548187}"/>
                </a:ext>
              </a:extLst>
            </p:cNvPr>
            <p:cNvSpPr/>
            <p:nvPr/>
          </p:nvSpPr>
          <p:spPr>
            <a:xfrm>
              <a:off x="4351896" y="3583261"/>
              <a:ext cx="317106" cy="500109"/>
            </a:xfrm>
            <a:custGeom>
              <a:avLst/>
              <a:gdLst/>
              <a:ahLst/>
              <a:cxnLst/>
              <a:rect l="l" t="t" r="r" b="b"/>
              <a:pathLst>
                <a:path w="19097" h="30118" extrusionOk="0">
                  <a:moveTo>
                    <a:pt x="19097" y="19065"/>
                  </a:moveTo>
                  <a:lnTo>
                    <a:pt x="12668" y="27394"/>
                  </a:lnTo>
                  <a:cubicBezTo>
                    <a:pt x="11338" y="29136"/>
                    <a:pt x="9280" y="30117"/>
                    <a:pt x="7094" y="30117"/>
                  </a:cubicBezTo>
                  <a:lnTo>
                    <a:pt x="6968" y="30117"/>
                  </a:lnTo>
                  <a:cubicBezTo>
                    <a:pt x="3864" y="30117"/>
                    <a:pt x="1331" y="28059"/>
                    <a:pt x="381" y="25367"/>
                  </a:cubicBezTo>
                  <a:lnTo>
                    <a:pt x="381" y="25367"/>
                  </a:lnTo>
                  <a:lnTo>
                    <a:pt x="381" y="25367"/>
                  </a:lnTo>
                  <a:cubicBezTo>
                    <a:pt x="317" y="25209"/>
                    <a:pt x="285" y="25082"/>
                    <a:pt x="254" y="24924"/>
                  </a:cubicBezTo>
                  <a:lnTo>
                    <a:pt x="254" y="24924"/>
                  </a:lnTo>
                  <a:cubicBezTo>
                    <a:pt x="127" y="24512"/>
                    <a:pt x="64" y="24037"/>
                    <a:pt x="0" y="23594"/>
                  </a:cubicBezTo>
                  <a:lnTo>
                    <a:pt x="0" y="23562"/>
                  </a:lnTo>
                  <a:lnTo>
                    <a:pt x="0" y="23150"/>
                  </a:lnTo>
                  <a:lnTo>
                    <a:pt x="0" y="23023"/>
                  </a:lnTo>
                  <a:lnTo>
                    <a:pt x="0" y="22707"/>
                  </a:lnTo>
                  <a:lnTo>
                    <a:pt x="0" y="22548"/>
                  </a:lnTo>
                  <a:cubicBezTo>
                    <a:pt x="0" y="22422"/>
                    <a:pt x="64" y="22358"/>
                    <a:pt x="64" y="22232"/>
                  </a:cubicBezTo>
                  <a:lnTo>
                    <a:pt x="64" y="22105"/>
                  </a:lnTo>
                  <a:cubicBezTo>
                    <a:pt x="95" y="21947"/>
                    <a:pt x="95" y="21788"/>
                    <a:pt x="127" y="21693"/>
                  </a:cubicBezTo>
                  <a:lnTo>
                    <a:pt x="381" y="20617"/>
                  </a:lnTo>
                  <a:lnTo>
                    <a:pt x="4878" y="0"/>
                  </a:lnTo>
                  <a:cubicBezTo>
                    <a:pt x="6524" y="6682"/>
                    <a:pt x="10388" y="15328"/>
                    <a:pt x="19097" y="19065"/>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53;p68">
              <a:extLst>
                <a:ext uri="{FF2B5EF4-FFF2-40B4-BE49-F238E27FC236}">
                  <a16:creationId xmlns:a16="http://schemas.microsoft.com/office/drawing/2014/main" id="{F37894DE-5667-88C6-F4AB-B6B5FEEE311A}"/>
                </a:ext>
              </a:extLst>
            </p:cNvPr>
            <p:cNvSpPr/>
            <p:nvPr/>
          </p:nvSpPr>
          <p:spPr>
            <a:xfrm>
              <a:off x="4350850" y="3302461"/>
              <a:ext cx="1243681" cy="708884"/>
            </a:xfrm>
            <a:custGeom>
              <a:avLst/>
              <a:gdLst/>
              <a:ahLst/>
              <a:cxnLst/>
              <a:rect l="l" t="t" r="r" b="b"/>
              <a:pathLst>
                <a:path w="74898" h="42691" extrusionOk="0">
                  <a:moveTo>
                    <a:pt x="18934" y="1"/>
                  </a:moveTo>
                  <a:cubicBezTo>
                    <a:pt x="12945" y="1"/>
                    <a:pt x="7754" y="4172"/>
                    <a:pt x="6492" y="10008"/>
                  </a:cubicBezTo>
                  <a:lnTo>
                    <a:pt x="285" y="38510"/>
                  </a:lnTo>
                  <a:cubicBezTo>
                    <a:pt x="0" y="39840"/>
                    <a:pt x="63" y="41107"/>
                    <a:pt x="475" y="42279"/>
                  </a:cubicBezTo>
                  <a:lnTo>
                    <a:pt x="6461" y="14885"/>
                  </a:lnTo>
                  <a:cubicBezTo>
                    <a:pt x="7718" y="9039"/>
                    <a:pt x="12875" y="4877"/>
                    <a:pt x="18835" y="4877"/>
                  </a:cubicBezTo>
                  <a:cubicBezTo>
                    <a:pt x="18880" y="4877"/>
                    <a:pt x="18925" y="4878"/>
                    <a:pt x="18970" y="4878"/>
                  </a:cubicBezTo>
                  <a:lnTo>
                    <a:pt x="37591" y="4941"/>
                  </a:lnTo>
                  <a:lnTo>
                    <a:pt x="56244" y="5036"/>
                  </a:lnTo>
                  <a:cubicBezTo>
                    <a:pt x="62262" y="5068"/>
                    <a:pt x="67455" y="9312"/>
                    <a:pt x="68690" y="15202"/>
                  </a:cubicBezTo>
                  <a:lnTo>
                    <a:pt x="74391" y="42691"/>
                  </a:lnTo>
                  <a:cubicBezTo>
                    <a:pt x="74771" y="41519"/>
                    <a:pt x="74897" y="40220"/>
                    <a:pt x="74612" y="38922"/>
                  </a:cubicBezTo>
                  <a:lnTo>
                    <a:pt x="68690" y="10325"/>
                  </a:lnTo>
                  <a:cubicBezTo>
                    <a:pt x="67455" y="4435"/>
                    <a:pt x="62262" y="191"/>
                    <a:pt x="56244" y="159"/>
                  </a:cubicBezTo>
                  <a:lnTo>
                    <a:pt x="37655" y="128"/>
                  </a:lnTo>
                  <a:lnTo>
                    <a:pt x="19002" y="1"/>
                  </a:lnTo>
                  <a:cubicBezTo>
                    <a:pt x="18979" y="1"/>
                    <a:pt x="18956" y="1"/>
                    <a:pt x="18934"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54;p68">
              <a:extLst>
                <a:ext uri="{FF2B5EF4-FFF2-40B4-BE49-F238E27FC236}">
                  <a16:creationId xmlns:a16="http://schemas.microsoft.com/office/drawing/2014/main" id="{49F75EAB-86C6-AFFC-7456-2AE0E46B10A6}"/>
                </a:ext>
              </a:extLst>
            </p:cNvPr>
            <p:cNvSpPr/>
            <p:nvPr/>
          </p:nvSpPr>
          <p:spPr>
            <a:xfrm>
              <a:off x="4338746" y="3662659"/>
              <a:ext cx="1264620" cy="426499"/>
            </a:xfrm>
            <a:custGeom>
              <a:avLst/>
              <a:gdLst/>
              <a:ahLst/>
              <a:cxnLst/>
              <a:rect l="l" t="t" r="r" b="b"/>
              <a:pathLst>
                <a:path w="76159" h="25685" extrusionOk="0">
                  <a:moveTo>
                    <a:pt x="29675" y="0"/>
                  </a:moveTo>
                  <a:cubicBezTo>
                    <a:pt x="28155" y="0"/>
                    <a:pt x="26729" y="665"/>
                    <a:pt x="25779" y="1900"/>
                  </a:cubicBezTo>
                  <a:lnTo>
                    <a:pt x="13523" y="17861"/>
                  </a:lnTo>
                  <a:cubicBezTo>
                    <a:pt x="12162" y="19603"/>
                    <a:pt x="10103" y="20585"/>
                    <a:pt x="7918" y="20585"/>
                  </a:cubicBezTo>
                  <a:lnTo>
                    <a:pt x="7823" y="20585"/>
                  </a:lnTo>
                  <a:cubicBezTo>
                    <a:pt x="4688" y="20585"/>
                    <a:pt x="2123" y="18526"/>
                    <a:pt x="1204" y="15835"/>
                  </a:cubicBezTo>
                  <a:lnTo>
                    <a:pt x="951" y="16911"/>
                  </a:lnTo>
                  <a:cubicBezTo>
                    <a:pt x="1" y="21250"/>
                    <a:pt x="3294" y="25367"/>
                    <a:pt x="7760" y="25430"/>
                  </a:cubicBezTo>
                  <a:lnTo>
                    <a:pt x="7886" y="25430"/>
                  </a:lnTo>
                  <a:cubicBezTo>
                    <a:pt x="10072" y="25430"/>
                    <a:pt x="12162" y="24417"/>
                    <a:pt x="13460" y="22675"/>
                  </a:cubicBezTo>
                  <a:lnTo>
                    <a:pt x="27204" y="4846"/>
                  </a:lnTo>
                  <a:lnTo>
                    <a:pt x="38162" y="4877"/>
                  </a:lnTo>
                  <a:lnTo>
                    <a:pt x="49151" y="4909"/>
                  </a:lnTo>
                  <a:lnTo>
                    <a:pt x="62706" y="22928"/>
                  </a:lnTo>
                  <a:cubicBezTo>
                    <a:pt x="64036" y="24670"/>
                    <a:pt x="66094" y="25684"/>
                    <a:pt x="68248" y="25684"/>
                  </a:cubicBezTo>
                  <a:lnTo>
                    <a:pt x="68374" y="25684"/>
                  </a:lnTo>
                  <a:cubicBezTo>
                    <a:pt x="68408" y="25684"/>
                    <a:pt x="68442" y="25684"/>
                    <a:pt x="68475" y="25684"/>
                  </a:cubicBezTo>
                  <a:cubicBezTo>
                    <a:pt x="72890" y="25684"/>
                    <a:pt x="76158" y="21566"/>
                    <a:pt x="75278" y="17260"/>
                  </a:cubicBezTo>
                  <a:lnTo>
                    <a:pt x="75120" y="16151"/>
                  </a:lnTo>
                  <a:cubicBezTo>
                    <a:pt x="74170" y="18843"/>
                    <a:pt x="71573" y="20870"/>
                    <a:pt x="68469" y="20870"/>
                  </a:cubicBezTo>
                  <a:lnTo>
                    <a:pt x="68343" y="20870"/>
                  </a:lnTo>
                  <a:cubicBezTo>
                    <a:pt x="66157" y="20870"/>
                    <a:pt x="64099" y="19825"/>
                    <a:pt x="62769" y="18051"/>
                  </a:cubicBezTo>
                  <a:lnTo>
                    <a:pt x="49214" y="95"/>
                  </a:lnTo>
                  <a:lnTo>
                    <a:pt x="38257" y="32"/>
                  </a:lnTo>
                  <a:lnTo>
                    <a:pt x="29675"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55;p68">
              <a:extLst>
                <a:ext uri="{FF2B5EF4-FFF2-40B4-BE49-F238E27FC236}">
                  <a16:creationId xmlns:a16="http://schemas.microsoft.com/office/drawing/2014/main" id="{7D6447D6-55BD-96A7-DA8D-1376EDB2FC8B}"/>
                </a:ext>
              </a:extLst>
            </p:cNvPr>
            <p:cNvSpPr/>
            <p:nvPr/>
          </p:nvSpPr>
          <p:spPr>
            <a:xfrm>
              <a:off x="4965009" y="3646886"/>
              <a:ext cx="255069" cy="172493"/>
            </a:xfrm>
            <a:custGeom>
              <a:avLst/>
              <a:gdLst/>
              <a:ahLst/>
              <a:cxnLst/>
              <a:rect l="l" t="t" r="r" b="b"/>
              <a:pathLst>
                <a:path w="15361" h="10388" extrusionOk="0">
                  <a:moveTo>
                    <a:pt x="7570" y="0"/>
                  </a:moveTo>
                  <a:cubicBezTo>
                    <a:pt x="3959" y="0"/>
                    <a:pt x="887" y="2407"/>
                    <a:pt x="1" y="5764"/>
                  </a:cubicBezTo>
                  <a:lnTo>
                    <a:pt x="507" y="5796"/>
                  </a:lnTo>
                  <a:lnTo>
                    <a:pt x="11465" y="5827"/>
                  </a:lnTo>
                  <a:lnTo>
                    <a:pt x="14885" y="10388"/>
                  </a:lnTo>
                  <a:cubicBezTo>
                    <a:pt x="15170" y="9596"/>
                    <a:pt x="15328" y="8709"/>
                    <a:pt x="15328" y="7822"/>
                  </a:cubicBezTo>
                  <a:cubicBezTo>
                    <a:pt x="15360" y="3515"/>
                    <a:pt x="11877" y="0"/>
                    <a:pt x="7570"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56;p68">
              <a:extLst>
                <a:ext uri="{FF2B5EF4-FFF2-40B4-BE49-F238E27FC236}">
                  <a16:creationId xmlns:a16="http://schemas.microsoft.com/office/drawing/2014/main" id="{B97D5E3A-37FB-7AEC-D5FE-BDAA19DC8AFD}"/>
                </a:ext>
              </a:extLst>
            </p:cNvPr>
            <p:cNvSpPr/>
            <p:nvPr/>
          </p:nvSpPr>
          <p:spPr>
            <a:xfrm>
              <a:off x="5010238" y="3617962"/>
              <a:ext cx="260317" cy="260317"/>
            </a:xfrm>
            <a:custGeom>
              <a:avLst/>
              <a:gdLst/>
              <a:ahLst/>
              <a:cxnLst/>
              <a:rect l="l" t="t" r="r" b="b"/>
              <a:pathLst>
                <a:path w="15677" h="15677" extrusionOk="0">
                  <a:moveTo>
                    <a:pt x="32" y="7791"/>
                  </a:moveTo>
                  <a:cubicBezTo>
                    <a:pt x="0" y="12130"/>
                    <a:pt x="3484" y="15645"/>
                    <a:pt x="7791" y="15645"/>
                  </a:cubicBezTo>
                  <a:cubicBezTo>
                    <a:pt x="12098" y="15676"/>
                    <a:pt x="15613" y="12193"/>
                    <a:pt x="15613" y="7886"/>
                  </a:cubicBezTo>
                  <a:cubicBezTo>
                    <a:pt x="15676" y="3579"/>
                    <a:pt x="12193" y="32"/>
                    <a:pt x="7854" y="32"/>
                  </a:cubicBezTo>
                  <a:cubicBezTo>
                    <a:pt x="3547" y="0"/>
                    <a:pt x="63" y="3484"/>
                    <a:pt x="32" y="7791"/>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57;p68">
              <a:extLst>
                <a:ext uri="{FF2B5EF4-FFF2-40B4-BE49-F238E27FC236}">
                  <a16:creationId xmlns:a16="http://schemas.microsoft.com/office/drawing/2014/main" id="{4E9F1455-9A49-6444-8149-0D7EDFADA2F2}"/>
                </a:ext>
              </a:extLst>
            </p:cNvPr>
            <p:cNvSpPr/>
            <p:nvPr/>
          </p:nvSpPr>
          <p:spPr>
            <a:xfrm>
              <a:off x="5053358" y="3660551"/>
              <a:ext cx="174070" cy="174602"/>
            </a:xfrm>
            <a:custGeom>
              <a:avLst/>
              <a:gdLst/>
              <a:ahLst/>
              <a:cxnLst/>
              <a:rect l="l" t="t" r="r" b="b"/>
              <a:pathLst>
                <a:path w="10483" h="10515" extrusionOk="0">
                  <a:moveTo>
                    <a:pt x="5257" y="1"/>
                  </a:moveTo>
                  <a:cubicBezTo>
                    <a:pt x="2375" y="1"/>
                    <a:pt x="0" y="2344"/>
                    <a:pt x="0" y="5226"/>
                  </a:cubicBezTo>
                  <a:cubicBezTo>
                    <a:pt x="0" y="8139"/>
                    <a:pt x="2344" y="10515"/>
                    <a:pt x="5225" y="10515"/>
                  </a:cubicBezTo>
                  <a:cubicBezTo>
                    <a:pt x="8107" y="10515"/>
                    <a:pt x="10482" y="8171"/>
                    <a:pt x="10482" y="5289"/>
                  </a:cubicBezTo>
                  <a:cubicBezTo>
                    <a:pt x="10482" y="2376"/>
                    <a:pt x="8171" y="1"/>
                    <a:pt x="5257"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58;p68">
              <a:extLst>
                <a:ext uri="{FF2B5EF4-FFF2-40B4-BE49-F238E27FC236}">
                  <a16:creationId xmlns:a16="http://schemas.microsoft.com/office/drawing/2014/main" id="{AF545C64-2DF4-B463-F2FE-4A88615B1F93}"/>
                </a:ext>
              </a:extLst>
            </p:cNvPr>
            <p:cNvSpPr/>
            <p:nvPr/>
          </p:nvSpPr>
          <p:spPr>
            <a:xfrm>
              <a:off x="5084374" y="3691566"/>
              <a:ext cx="112549" cy="112565"/>
            </a:xfrm>
            <a:custGeom>
              <a:avLst/>
              <a:gdLst/>
              <a:ahLst/>
              <a:cxnLst/>
              <a:rect l="l" t="t" r="r" b="b"/>
              <a:pathLst>
                <a:path w="6778" h="6779" extrusionOk="0">
                  <a:moveTo>
                    <a:pt x="0" y="3358"/>
                  </a:moveTo>
                  <a:cubicBezTo>
                    <a:pt x="0" y="5226"/>
                    <a:pt x="1489" y="6778"/>
                    <a:pt x="3357" y="6778"/>
                  </a:cubicBezTo>
                  <a:cubicBezTo>
                    <a:pt x="5226" y="6778"/>
                    <a:pt x="6778" y="5258"/>
                    <a:pt x="6778" y="3421"/>
                  </a:cubicBezTo>
                  <a:cubicBezTo>
                    <a:pt x="6778" y="1553"/>
                    <a:pt x="5258" y="1"/>
                    <a:pt x="3389" y="1"/>
                  </a:cubicBezTo>
                  <a:cubicBezTo>
                    <a:pt x="1489" y="1"/>
                    <a:pt x="0" y="1521"/>
                    <a:pt x="0" y="3358"/>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59;p68">
              <a:extLst>
                <a:ext uri="{FF2B5EF4-FFF2-40B4-BE49-F238E27FC236}">
                  <a16:creationId xmlns:a16="http://schemas.microsoft.com/office/drawing/2014/main" id="{15504920-E5CC-B153-08D8-8D843384F4C9}"/>
                </a:ext>
              </a:extLst>
            </p:cNvPr>
            <p:cNvSpPr/>
            <p:nvPr/>
          </p:nvSpPr>
          <p:spPr>
            <a:xfrm>
              <a:off x="4521205" y="3352421"/>
              <a:ext cx="260333" cy="258756"/>
            </a:xfrm>
            <a:custGeom>
              <a:avLst/>
              <a:gdLst/>
              <a:ahLst/>
              <a:cxnLst/>
              <a:rect l="l" t="t" r="r" b="b"/>
              <a:pathLst>
                <a:path w="15678" h="15583" extrusionOk="0">
                  <a:moveTo>
                    <a:pt x="7797" y="0"/>
                  </a:moveTo>
                  <a:cubicBezTo>
                    <a:pt x="3516" y="0"/>
                    <a:pt x="33" y="3472"/>
                    <a:pt x="33" y="7759"/>
                  </a:cubicBezTo>
                  <a:cubicBezTo>
                    <a:pt x="1" y="12066"/>
                    <a:pt x="3485" y="15582"/>
                    <a:pt x="7792" y="15582"/>
                  </a:cubicBezTo>
                  <a:cubicBezTo>
                    <a:pt x="7830" y="15582"/>
                    <a:pt x="7869" y="15582"/>
                    <a:pt x="7907" y="15582"/>
                  </a:cubicBezTo>
                  <a:cubicBezTo>
                    <a:pt x="12161" y="15582"/>
                    <a:pt x="15614" y="12123"/>
                    <a:pt x="15614" y="7823"/>
                  </a:cubicBezTo>
                  <a:cubicBezTo>
                    <a:pt x="15677" y="3516"/>
                    <a:pt x="12194" y="1"/>
                    <a:pt x="7855" y="1"/>
                  </a:cubicBezTo>
                  <a:cubicBezTo>
                    <a:pt x="7835" y="0"/>
                    <a:pt x="7816" y="0"/>
                    <a:pt x="7797"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60;p68">
              <a:extLst>
                <a:ext uri="{FF2B5EF4-FFF2-40B4-BE49-F238E27FC236}">
                  <a16:creationId xmlns:a16="http://schemas.microsoft.com/office/drawing/2014/main" id="{95A51626-9AFF-DDAE-3687-E5A9233B24E5}"/>
                </a:ext>
              </a:extLst>
            </p:cNvPr>
            <p:cNvSpPr/>
            <p:nvPr/>
          </p:nvSpPr>
          <p:spPr>
            <a:xfrm>
              <a:off x="5084374" y="3691566"/>
              <a:ext cx="112549" cy="112565"/>
            </a:xfrm>
            <a:custGeom>
              <a:avLst/>
              <a:gdLst/>
              <a:ahLst/>
              <a:cxnLst/>
              <a:rect l="l" t="t" r="r" b="b"/>
              <a:pathLst>
                <a:path w="6778" h="6779" fill="none" extrusionOk="0">
                  <a:moveTo>
                    <a:pt x="0" y="3358"/>
                  </a:moveTo>
                  <a:cubicBezTo>
                    <a:pt x="0" y="5226"/>
                    <a:pt x="1489" y="6778"/>
                    <a:pt x="3357" y="6778"/>
                  </a:cubicBezTo>
                  <a:cubicBezTo>
                    <a:pt x="5226" y="6778"/>
                    <a:pt x="6778" y="5258"/>
                    <a:pt x="6778" y="3421"/>
                  </a:cubicBezTo>
                  <a:cubicBezTo>
                    <a:pt x="6778" y="1553"/>
                    <a:pt x="5258" y="1"/>
                    <a:pt x="3389" y="1"/>
                  </a:cubicBezTo>
                  <a:cubicBezTo>
                    <a:pt x="1489" y="1"/>
                    <a:pt x="0" y="1521"/>
                    <a:pt x="0" y="3358"/>
                  </a:cubicBezTo>
                  <a:close/>
                </a:path>
              </a:pathLst>
            </a:custGeom>
            <a:solidFill>
              <a:schemeClr val="dk1"/>
            </a:solidFill>
            <a:ln w="7125" cap="flat" cmpd="sng">
              <a:solidFill>
                <a:srgbClr val="344377"/>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61;p68">
              <a:extLst>
                <a:ext uri="{FF2B5EF4-FFF2-40B4-BE49-F238E27FC236}">
                  <a16:creationId xmlns:a16="http://schemas.microsoft.com/office/drawing/2014/main" id="{9C37355B-77FC-C874-E15A-2060728FAE41}"/>
                </a:ext>
              </a:extLst>
            </p:cNvPr>
            <p:cNvSpPr/>
            <p:nvPr/>
          </p:nvSpPr>
          <p:spPr>
            <a:xfrm>
              <a:off x="4701041" y="3270399"/>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62;p68">
              <a:extLst>
                <a:ext uri="{FF2B5EF4-FFF2-40B4-BE49-F238E27FC236}">
                  <a16:creationId xmlns:a16="http://schemas.microsoft.com/office/drawing/2014/main" id="{3213D8FD-5A84-26F1-D03E-0553B82D8859}"/>
                </a:ext>
              </a:extLst>
            </p:cNvPr>
            <p:cNvSpPr/>
            <p:nvPr/>
          </p:nvSpPr>
          <p:spPr>
            <a:xfrm>
              <a:off x="4853531" y="3270399"/>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63;p68">
              <a:extLst>
                <a:ext uri="{FF2B5EF4-FFF2-40B4-BE49-F238E27FC236}">
                  <a16:creationId xmlns:a16="http://schemas.microsoft.com/office/drawing/2014/main" id="{8707AC0A-2123-0FD0-75E7-7CAFBDC58106}"/>
                </a:ext>
              </a:extLst>
            </p:cNvPr>
            <p:cNvSpPr/>
            <p:nvPr/>
          </p:nvSpPr>
          <p:spPr>
            <a:xfrm>
              <a:off x="5103302" y="3272491"/>
              <a:ext cx="17" cy="32629"/>
            </a:xfrm>
            <a:custGeom>
              <a:avLst/>
              <a:gdLst/>
              <a:ahLst/>
              <a:cxnLst/>
              <a:rect l="l" t="t" r="r" b="b"/>
              <a:pathLst>
                <a:path w="1" h="1965" fill="none" extrusionOk="0">
                  <a:moveTo>
                    <a:pt x="1" y="1"/>
                  </a:moveTo>
                  <a:lnTo>
                    <a:pt x="1" y="1964"/>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64;p68">
              <a:extLst>
                <a:ext uri="{FF2B5EF4-FFF2-40B4-BE49-F238E27FC236}">
                  <a16:creationId xmlns:a16="http://schemas.microsoft.com/office/drawing/2014/main" id="{25FADA49-41A2-815F-E6DC-C382A6FEB1E1}"/>
                </a:ext>
              </a:extLst>
            </p:cNvPr>
            <p:cNvSpPr/>
            <p:nvPr/>
          </p:nvSpPr>
          <p:spPr>
            <a:xfrm>
              <a:off x="5255792" y="3273554"/>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65;p68">
              <a:extLst>
                <a:ext uri="{FF2B5EF4-FFF2-40B4-BE49-F238E27FC236}">
                  <a16:creationId xmlns:a16="http://schemas.microsoft.com/office/drawing/2014/main" id="{E359448A-3458-DF15-2419-09FFD9B58B0E}"/>
                </a:ext>
              </a:extLst>
            </p:cNvPr>
            <p:cNvSpPr/>
            <p:nvPr/>
          </p:nvSpPr>
          <p:spPr>
            <a:xfrm>
              <a:off x="4866150" y="3331915"/>
              <a:ext cx="212478" cy="27880"/>
            </a:xfrm>
            <a:custGeom>
              <a:avLst/>
              <a:gdLst/>
              <a:ahLst/>
              <a:cxnLst/>
              <a:rect l="l" t="t" r="r" b="b"/>
              <a:pathLst>
                <a:path w="12796" h="1679" extrusionOk="0">
                  <a:moveTo>
                    <a:pt x="824" y="0"/>
                  </a:moveTo>
                  <a:cubicBezTo>
                    <a:pt x="381" y="0"/>
                    <a:pt x="1" y="380"/>
                    <a:pt x="1" y="855"/>
                  </a:cubicBezTo>
                  <a:cubicBezTo>
                    <a:pt x="1" y="1267"/>
                    <a:pt x="349" y="1679"/>
                    <a:pt x="824" y="1679"/>
                  </a:cubicBezTo>
                  <a:lnTo>
                    <a:pt x="11940" y="1679"/>
                  </a:lnTo>
                  <a:cubicBezTo>
                    <a:pt x="12415" y="1679"/>
                    <a:pt x="12795" y="1331"/>
                    <a:pt x="12795" y="855"/>
                  </a:cubicBezTo>
                  <a:cubicBezTo>
                    <a:pt x="12795" y="412"/>
                    <a:pt x="12415" y="0"/>
                    <a:pt x="11940" y="0"/>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66;p68">
              <a:extLst>
                <a:ext uri="{FF2B5EF4-FFF2-40B4-BE49-F238E27FC236}">
                  <a16:creationId xmlns:a16="http://schemas.microsoft.com/office/drawing/2014/main" id="{E749536C-1D5D-5ECD-88E4-2175B0D6C1E7}"/>
                </a:ext>
              </a:extLst>
            </p:cNvPr>
            <p:cNvSpPr/>
            <p:nvPr/>
          </p:nvSpPr>
          <p:spPr>
            <a:xfrm>
              <a:off x="4570120" y="3620586"/>
              <a:ext cx="137788" cy="137274"/>
            </a:xfrm>
            <a:custGeom>
              <a:avLst/>
              <a:gdLst/>
              <a:ahLst/>
              <a:cxnLst/>
              <a:rect l="l" t="t" r="r" b="b"/>
              <a:pathLst>
                <a:path w="8298" h="8267" extrusionOk="0">
                  <a:moveTo>
                    <a:pt x="8012" y="5701"/>
                  </a:moveTo>
                  <a:lnTo>
                    <a:pt x="6936" y="4624"/>
                  </a:lnTo>
                  <a:cubicBezTo>
                    <a:pt x="6651" y="4371"/>
                    <a:pt x="6651" y="3928"/>
                    <a:pt x="6936" y="3643"/>
                  </a:cubicBezTo>
                  <a:lnTo>
                    <a:pt x="8012" y="2566"/>
                  </a:lnTo>
                  <a:cubicBezTo>
                    <a:pt x="8297" y="2281"/>
                    <a:pt x="8297" y="1869"/>
                    <a:pt x="8012" y="1584"/>
                  </a:cubicBezTo>
                  <a:lnTo>
                    <a:pt x="6714" y="286"/>
                  </a:lnTo>
                  <a:cubicBezTo>
                    <a:pt x="6429" y="1"/>
                    <a:pt x="5986" y="1"/>
                    <a:pt x="5701" y="286"/>
                  </a:cubicBezTo>
                  <a:lnTo>
                    <a:pt x="4655" y="1362"/>
                  </a:lnTo>
                  <a:cubicBezTo>
                    <a:pt x="4370" y="1616"/>
                    <a:pt x="3927" y="1616"/>
                    <a:pt x="3642" y="1362"/>
                  </a:cubicBezTo>
                  <a:lnTo>
                    <a:pt x="2597" y="286"/>
                  </a:lnTo>
                  <a:cubicBezTo>
                    <a:pt x="2312" y="1"/>
                    <a:pt x="1869" y="1"/>
                    <a:pt x="1584" y="286"/>
                  </a:cubicBezTo>
                  <a:lnTo>
                    <a:pt x="285" y="1584"/>
                  </a:lnTo>
                  <a:cubicBezTo>
                    <a:pt x="0" y="1869"/>
                    <a:pt x="0" y="2281"/>
                    <a:pt x="285" y="2566"/>
                  </a:cubicBezTo>
                  <a:lnTo>
                    <a:pt x="1362" y="3643"/>
                  </a:lnTo>
                  <a:cubicBezTo>
                    <a:pt x="1647" y="3928"/>
                    <a:pt x="1647" y="4371"/>
                    <a:pt x="1362" y="4624"/>
                  </a:cubicBezTo>
                  <a:lnTo>
                    <a:pt x="285" y="5701"/>
                  </a:lnTo>
                  <a:cubicBezTo>
                    <a:pt x="0" y="5986"/>
                    <a:pt x="0" y="6429"/>
                    <a:pt x="285" y="6683"/>
                  </a:cubicBezTo>
                  <a:lnTo>
                    <a:pt x="1584" y="8013"/>
                  </a:lnTo>
                  <a:cubicBezTo>
                    <a:pt x="1869" y="8266"/>
                    <a:pt x="2312" y="8266"/>
                    <a:pt x="2597" y="8013"/>
                  </a:cubicBezTo>
                  <a:lnTo>
                    <a:pt x="3642" y="6936"/>
                  </a:lnTo>
                  <a:cubicBezTo>
                    <a:pt x="3927" y="6651"/>
                    <a:pt x="4370" y="6651"/>
                    <a:pt x="4655" y="6936"/>
                  </a:cubicBezTo>
                  <a:lnTo>
                    <a:pt x="5701" y="8013"/>
                  </a:lnTo>
                  <a:cubicBezTo>
                    <a:pt x="5986" y="8266"/>
                    <a:pt x="6429" y="8266"/>
                    <a:pt x="6714" y="8013"/>
                  </a:cubicBezTo>
                  <a:lnTo>
                    <a:pt x="8012" y="6683"/>
                  </a:lnTo>
                  <a:cubicBezTo>
                    <a:pt x="8297" y="6429"/>
                    <a:pt x="8297" y="5986"/>
                    <a:pt x="8012" y="5701"/>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67;p68">
              <a:extLst>
                <a:ext uri="{FF2B5EF4-FFF2-40B4-BE49-F238E27FC236}">
                  <a16:creationId xmlns:a16="http://schemas.microsoft.com/office/drawing/2014/main" id="{E0416D0F-2427-916E-8802-DB4A2E41AD42}"/>
                </a:ext>
              </a:extLst>
            </p:cNvPr>
            <p:cNvSpPr/>
            <p:nvPr/>
          </p:nvSpPr>
          <p:spPr>
            <a:xfrm>
              <a:off x="4615864" y="3665814"/>
              <a:ext cx="45763" cy="46295"/>
            </a:xfrm>
            <a:custGeom>
              <a:avLst/>
              <a:gdLst/>
              <a:ahLst/>
              <a:cxnLst/>
              <a:rect l="l" t="t" r="r" b="b"/>
              <a:pathLst>
                <a:path w="2756" h="2788" extrusionOk="0">
                  <a:moveTo>
                    <a:pt x="2756" y="1394"/>
                  </a:moveTo>
                  <a:cubicBezTo>
                    <a:pt x="2756" y="2154"/>
                    <a:pt x="2122" y="2787"/>
                    <a:pt x="1362" y="2787"/>
                  </a:cubicBezTo>
                  <a:cubicBezTo>
                    <a:pt x="634" y="2787"/>
                    <a:pt x="0" y="2154"/>
                    <a:pt x="0" y="1394"/>
                  </a:cubicBezTo>
                  <a:cubicBezTo>
                    <a:pt x="0" y="634"/>
                    <a:pt x="634" y="0"/>
                    <a:pt x="1362" y="0"/>
                  </a:cubicBezTo>
                  <a:cubicBezTo>
                    <a:pt x="2122" y="64"/>
                    <a:pt x="2756" y="634"/>
                    <a:pt x="2756" y="1394"/>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68;p68">
              <a:extLst>
                <a:ext uri="{FF2B5EF4-FFF2-40B4-BE49-F238E27FC236}">
                  <a16:creationId xmlns:a16="http://schemas.microsoft.com/office/drawing/2014/main" id="{F33A4BD9-3EDD-F0CB-5A06-581BF554F0C3}"/>
                </a:ext>
              </a:extLst>
            </p:cNvPr>
            <p:cNvSpPr/>
            <p:nvPr/>
          </p:nvSpPr>
          <p:spPr>
            <a:xfrm>
              <a:off x="4551192" y="3322983"/>
              <a:ext cx="259785" cy="260317"/>
            </a:xfrm>
            <a:custGeom>
              <a:avLst/>
              <a:gdLst/>
              <a:ahLst/>
              <a:cxnLst/>
              <a:rect l="l" t="t" r="r" b="b"/>
              <a:pathLst>
                <a:path w="15645" h="15677" extrusionOk="0">
                  <a:moveTo>
                    <a:pt x="15645" y="7886"/>
                  </a:moveTo>
                  <a:cubicBezTo>
                    <a:pt x="15613" y="12193"/>
                    <a:pt x="12129" y="15676"/>
                    <a:pt x="7791" y="15645"/>
                  </a:cubicBezTo>
                  <a:cubicBezTo>
                    <a:pt x="3484" y="15581"/>
                    <a:pt x="0" y="12098"/>
                    <a:pt x="32" y="7791"/>
                  </a:cubicBezTo>
                  <a:cubicBezTo>
                    <a:pt x="95" y="3484"/>
                    <a:pt x="3579" y="0"/>
                    <a:pt x="7886" y="32"/>
                  </a:cubicBezTo>
                  <a:cubicBezTo>
                    <a:pt x="12193" y="32"/>
                    <a:pt x="15645" y="3547"/>
                    <a:pt x="15645" y="7886"/>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969;p68">
              <a:extLst>
                <a:ext uri="{FF2B5EF4-FFF2-40B4-BE49-F238E27FC236}">
                  <a16:creationId xmlns:a16="http://schemas.microsoft.com/office/drawing/2014/main" id="{FDEF2A37-6907-8098-485B-635C98C27F5D}"/>
                </a:ext>
              </a:extLst>
            </p:cNvPr>
            <p:cNvSpPr/>
            <p:nvPr/>
          </p:nvSpPr>
          <p:spPr>
            <a:xfrm>
              <a:off x="4593781" y="3366086"/>
              <a:ext cx="175133" cy="174602"/>
            </a:xfrm>
            <a:custGeom>
              <a:avLst/>
              <a:gdLst/>
              <a:ahLst/>
              <a:cxnLst/>
              <a:rect l="l" t="t" r="r" b="b"/>
              <a:pathLst>
                <a:path w="10547" h="10515" extrusionOk="0">
                  <a:moveTo>
                    <a:pt x="5289" y="1"/>
                  </a:moveTo>
                  <a:cubicBezTo>
                    <a:pt x="2375" y="1"/>
                    <a:pt x="0" y="2344"/>
                    <a:pt x="0" y="5226"/>
                  </a:cubicBezTo>
                  <a:cubicBezTo>
                    <a:pt x="0" y="8140"/>
                    <a:pt x="2344" y="10515"/>
                    <a:pt x="5226" y="10515"/>
                  </a:cubicBezTo>
                  <a:cubicBezTo>
                    <a:pt x="8139" y="10515"/>
                    <a:pt x="10514" y="8171"/>
                    <a:pt x="10514" y="5290"/>
                  </a:cubicBezTo>
                  <a:cubicBezTo>
                    <a:pt x="10546" y="2376"/>
                    <a:pt x="8203" y="1"/>
                    <a:pt x="5289"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970;p68">
              <a:extLst>
                <a:ext uri="{FF2B5EF4-FFF2-40B4-BE49-F238E27FC236}">
                  <a16:creationId xmlns:a16="http://schemas.microsoft.com/office/drawing/2014/main" id="{9AF8CE48-8B94-DB32-B8DE-B7C2FD77EC52}"/>
                </a:ext>
              </a:extLst>
            </p:cNvPr>
            <p:cNvSpPr/>
            <p:nvPr/>
          </p:nvSpPr>
          <p:spPr>
            <a:xfrm>
              <a:off x="4624282" y="3396072"/>
              <a:ext cx="113595" cy="113595"/>
            </a:xfrm>
            <a:custGeom>
              <a:avLst/>
              <a:gdLst/>
              <a:ahLst/>
              <a:cxnLst/>
              <a:rect l="l" t="t" r="r" b="b"/>
              <a:pathLst>
                <a:path w="6841" h="6841" extrusionOk="0">
                  <a:moveTo>
                    <a:pt x="6809" y="3420"/>
                  </a:moveTo>
                  <a:cubicBezTo>
                    <a:pt x="6809" y="5289"/>
                    <a:pt x="5257" y="6841"/>
                    <a:pt x="3389" y="6809"/>
                  </a:cubicBezTo>
                  <a:cubicBezTo>
                    <a:pt x="1552" y="6809"/>
                    <a:pt x="0" y="5257"/>
                    <a:pt x="32" y="3389"/>
                  </a:cubicBezTo>
                  <a:cubicBezTo>
                    <a:pt x="32" y="1520"/>
                    <a:pt x="1584" y="0"/>
                    <a:pt x="3452" y="32"/>
                  </a:cubicBezTo>
                  <a:cubicBezTo>
                    <a:pt x="5289" y="63"/>
                    <a:pt x="6841" y="1583"/>
                    <a:pt x="6809" y="3420"/>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971;p68">
              <a:extLst>
                <a:ext uri="{FF2B5EF4-FFF2-40B4-BE49-F238E27FC236}">
                  <a16:creationId xmlns:a16="http://schemas.microsoft.com/office/drawing/2014/main" id="{244131BD-8FC7-3088-77A0-4F2BC6242A29}"/>
                </a:ext>
              </a:extLst>
            </p:cNvPr>
            <p:cNvSpPr/>
            <p:nvPr/>
          </p:nvSpPr>
          <p:spPr>
            <a:xfrm>
              <a:off x="4624282" y="3396072"/>
              <a:ext cx="113595" cy="113595"/>
            </a:xfrm>
            <a:custGeom>
              <a:avLst/>
              <a:gdLst/>
              <a:ahLst/>
              <a:cxnLst/>
              <a:rect l="l" t="t" r="r" b="b"/>
              <a:pathLst>
                <a:path w="6841" h="6841" fill="none" extrusionOk="0">
                  <a:moveTo>
                    <a:pt x="6809" y="3420"/>
                  </a:moveTo>
                  <a:cubicBezTo>
                    <a:pt x="6809" y="5289"/>
                    <a:pt x="5257" y="6841"/>
                    <a:pt x="3389" y="6809"/>
                  </a:cubicBezTo>
                  <a:cubicBezTo>
                    <a:pt x="1552" y="6809"/>
                    <a:pt x="0" y="5257"/>
                    <a:pt x="32" y="3389"/>
                  </a:cubicBezTo>
                  <a:cubicBezTo>
                    <a:pt x="32" y="1520"/>
                    <a:pt x="1584" y="0"/>
                    <a:pt x="3452" y="32"/>
                  </a:cubicBezTo>
                  <a:cubicBezTo>
                    <a:pt x="5289" y="63"/>
                    <a:pt x="6841" y="1583"/>
                    <a:pt x="6809" y="3420"/>
                  </a:cubicBezTo>
                  <a:close/>
                </a:path>
              </a:pathLst>
            </a:custGeom>
            <a:solidFill>
              <a:schemeClr val="dk1"/>
            </a:solidFill>
            <a:ln w="7125" cap="flat" cmpd="sng">
              <a:solidFill>
                <a:srgbClr val="344377"/>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TextBox 1029">
            <a:extLst>
              <a:ext uri="{FF2B5EF4-FFF2-40B4-BE49-F238E27FC236}">
                <a16:creationId xmlns:a16="http://schemas.microsoft.com/office/drawing/2014/main" id="{D1D046CE-DA51-EFC5-4848-E3DBCE027379}"/>
              </a:ext>
            </a:extLst>
          </p:cNvPr>
          <p:cNvSpPr txBox="1"/>
          <p:nvPr/>
        </p:nvSpPr>
        <p:spPr>
          <a:xfrm>
            <a:off x="811065" y="2216135"/>
            <a:ext cx="2434200" cy="2246769"/>
          </a:xfrm>
          <a:prstGeom prst="rect">
            <a:avLst/>
          </a:prstGeom>
          <a:noFill/>
        </p:spPr>
        <p:txBody>
          <a:bodyPr wrap="square">
            <a:spAutoFit/>
          </a:bodyPr>
          <a:lstStyle/>
          <a:p>
            <a:endParaRPr lang="vi-VN" dirty="0">
              <a:solidFill>
                <a:schemeClr val="tx1"/>
              </a:solidFill>
              <a:latin typeface="Time new roman"/>
            </a:endParaRPr>
          </a:p>
          <a:p>
            <a:r>
              <a:rPr lang="vi-VN" b="1" dirty="0">
                <a:solidFill>
                  <a:schemeClr val="tx1"/>
                </a:solidFill>
                <a:latin typeface="Time new roman"/>
              </a:rPr>
              <a:t>Tính ngẫu nhiên</a:t>
            </a:r>
            <a:r>
              <a:rPr lang="vi-VN" dirty="0">
                <a:solidFill>
                  <a:schemeClr val="tx1"/>
                </a:solidFill>
                <a:latin typeface="Time new roman"/>
              </a:rPr>
              <a:t>: Quái và vật phẩm xuất hiện ngẫu nhiên, tạo trải nghiệm mới lạ.</a:t>
            </a:r>
            <a:br>
              <a:rPr lang="vi-VN" dirty="0">
                <a:solidFill>
                  <a:schemeClr val="tx1"/>
                </a:solidFill>
                <a:latin typeface="Time new roman"/>
              </a:rPr>
            </a:br>
            <a:r>
              <a:rPr lang="vi-VN" b="1" dirty="0">
                <a:solidFill>
                  <a:schemeClr val="tx1"/>
                </a:solidFill>
                <a:latin typeface="Time new roman"/>
              </a:rPr>
              <a:t>Độ khó cao</a:t>
            </a:r>
            <a:r>
              <a:rPr lang="vi-VN" dirty="0">
                <a:solidFill>
                  <a:schemeClr val="tx1"/>
                </a:solidFill>
                <a:latin typeface="Time new roman"/>
              </a:rPr>
              <a:t>: Một cơ hội sinh tồn, thất bại phải chơi lại từ đầu.</a:t>
            </a:r>
            <a:br>
              <a:rPr lang="vi-VN" dirty="0">
                <a:solidFill>
                  <a:schemeClr val="tx1"/>
                </a:solidFill>
                <a:latin typeface="Time new roman"/>
              </a:rPr>
            </a:br>
            <a:r>
              <a:rPr lang="vi-VN" b="1" dirty="0">
                <a:solidFill>
                  <a:schemeClr val="tx1"/>
                </a:solidFill>
                <a:latin typeface="Time new roman"/>
              </a:rPr>
              <a:t>Tiến trình kỹ năng</a:t>
            </a:r>
            <a:r>
              <a:rPr lang="vi-VN" dirty="0">
                <a:solidFill>
                  <a:schemeClr val="tx1"/>
                </a:solidFill>
                <a:latin typeface="Time new roman"/>
              </a:rPr>
              <a:t>: Thành công dựa vào kỹ năng và khả năng thích nghi.</a:t>
            </a:r>
          </a:p>
        </p:txBody>
      </p:sp>
      <p:sp>
        <p:nvSpPr>
          <p:cNvPr id="1052" name="Google Shape;1039;p42">
            <a:extLst>
              <a:ext uri="{FF2B5EF4-FFF2-40B4-BE49-F238E27FC236}">
                <a16:creationId xmlns:a16="http://schemas.microsoft.com/office/drawing/2014/main" id="{50040C3D-A96A-5518-44C3-917D864F4CBB}"/>
              </a:ext>
            </a:extLst>
          </p:cNvPr>
          <p:cNvSpPr txBox="1">
            <a:spLocks/>
          </p:cNvSpPr>
          <p:nvPr/>
        </p:nvSpPr>
        <p:spPr>
          <a:xfrm>
            <a:off x="6091504" y="2390810"/>
            <a:ext cx="2240607" cy="25938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just"/>
            <a:r>
              <a:rPr lang="en-US" b="1" dirty="0" err="1">
                <a:effectLst/>
                <a:latin typeface="Time new roman"/>
                <a:ea typeface="SimSun" panose="02010600030101010101" pitchFamily="2" charset="-122"/>
                <a:cs typeface="Times New Roman" panose="02020603050405020304" pitchFamily="18" charset="0"/>
              </a:rPr>
              <a:t>GameMaker</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được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lựa</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chọn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làm</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công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cụ</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chính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để</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lập</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trình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và</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thiết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kế</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trò</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chơi</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nhờ</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tính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linh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hoạt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và</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hỗ</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trợ</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mạnh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mẽ</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trong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việc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phát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triển</a:t>
            </a:r>
            <a:r>
              <a:rPr lang="en-US" dirty="0">
                <a:effectLst/>
                <a:latin typeface="Time new roman"/>
                <a:ea typeface="SimSun" panose="02010600030101010101" pitchFamily="2" charset="-122"/>
                <a:cs typeface="Times New Roman" panose="02020603050405020304" pitchFamily="18" charset="0"/>
              </a:rPr>
              <a:t> game 2D.</a:t>
            </a:r>
          </a:p>
          <a:p>
            <a:pPr marL="0" indent="0" algn="just"/>
            <a:endParaRPr lang="en-US" dirty="0"/>
          </a:p>
        </p:txBody>
      </p:sp>
      <p:pic>
        <p:nvPicPr>
          <p:cNvPr id="2052" name="Picture 4">
            <a:extLst>
              <a:ext uri="{FF2B5EF4-FFF2-40B4-BE49-F238E27FC236}">
                <a16:creationId xmlns:a16="http://schemas.microsoft.com/office/drawing/2014/main" id="{43B0E86A-6A9A-FBC7-B0E6-8E5F21B81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083" y="1241715"/>
            <a:ext cx="607833" cy="3822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4AE83-BF6B-69EF-57E7-3D5FCD907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617" y="1338027"/>
            <a:ext cx="635417" cy="18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45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2" name="Google Shape;1000;p40">
            <a:extLst>
              <a:ext uri="{FF2B5EF4-FFF2-40B4-BE49-F238E27FC236}">
                <a16:creationId xmlns:a16="http://schemas.microsoft.com/office/drawing/2014/main" id="{296EA22D-B91B-6ED5-3872-53B7F805DD43}"/>
              </a:ext>
            </a:extLst>
          </p:cNvPr>
          <p:cNvSpPr txBox="1">
            <a:spLocks/>
          </p:cNvSpPr>
          <p:nvPr/>
        </p:nvSpPr>
        <p:spPr>
          <a:xfrm>
            <a:off x="1337093" y="1727581"/>
            <a:ext cx="5257858"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Teko"/>
              <a:buNone/>
              <a:defRPr sz="5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US" sz="3600" dirty="0">
                <a:effectLst/>
                <a:latin typeface="Time new roman"/>
                <a:ea typeface="SimSun" panose="02010600030101010101" pitchFamily="2" charset="-122"/>
                <a:cs typeface="Times New Roman" panose="02020603050405020304" pitchFamily="18" charset="0"/>
              </a:rPr>
              <a:t>NGHIÊN CỨU LÝ THUYẾT</a:t>
            </a:r>
            <a:endParaRPr lang="en-US" sz="3600" dirty="0">
              <a:latin typeface="Time new roman"/>
            </a:endParaRPr>
          </a:p>
        </p:txBody>
      </p:sp>
      <p:sp>
        <p:nvSpPr>
          <p:cNvPr id="3" name="Google Shape;1001;p40">
            <a:extLst>
              <a:ext uri="{FF2B5EF4-FFF2-40B4-BE49-F238E27FC236}">
                <a16:creationId xmlns:a16="http://schemas.microsoft.com/office/drawing/2014/main" id="{D97A5C0A-E73D-F61C-8B63-521DC52B658B}"/>
              </a:ext>
            </a:extLst>
          </p:cNvPr>
          <p:cNvSpPr txBox="1">
            <a:spLocks/>
          </p:cNvSpPr>
          <p:nvPr/>
        </p:nvSpPr>
        <p:spPr>
          <a:xfrm>
            <a:off x="1500651" y="1232119"/>
            <a:ext cx="758724" cy="60872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eko"/>
              <a:buNone/>
              <a:defRPr sz="6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4000" dirty="0">
                <a:latin typeface="Time new roman"/>
              </a:rPr>
              <a:t>II</a:t>
            </a:r>
          </a:p>
        </p:txBody>
      </p:sp>
      <p:sp>
        <p:nvSpPr>
          <p:cNvPr id="8" name="Google Shape;1002;p40">
            <a:extLst>
              <a:ext uri="{FF2B5EF4-FFF2-40B4-BE49-F238E27FC236}">
                <a16:creationId xmlns:a16="http://schemas.microsoft.com/office/drawing/2014/main" id="{00F6C04D-5ACE-A411-9947-A56F9635002B}"/>
              </a:ext>
            </a:extLst>
          </p:cNvPr>
          <p:cNvSpPr txBox="1">
            <a:spLocks noGrp="1"/>
          </p:cNvSpPr>
          <p:nvPr>
            <p:ph type="subTitle" idx="1"/>
          </p:nvPr>
        </p:nvSpPr>
        <p:spPr>
          <a:xfrm>
            <a:off x="1570109" y="2509195"/>
            <a:ext cx="3821354" cy="1787383"/>
          </a:xfrm>
          <a:prstGeom prst="rect">
            <a:avLst/>
          </a:prstGeom>
        </p:spPr>
        <p:txBody>
          <a:bodyPr spcFirstLastPara="1" wrap="square" lIns="91425" tIns="91425" rIns="91425" bIns="91425" anchor="ctr" anchorCtr="0">
            <a:noAutofit/>
          </a:bodyPr>
          <a:lstStyle/>
          <a:p>
            <a:pPr marL="0" indent="0" algn="l"/>
            <a:r>
              <a:rPr lang="en-US" sz="1600" b="1" dirty="0">
                <a:solidFill>
                  <a:schemeClr val="tx1"/>
                </a:solidFill>
                <a:latin typeface="Time new roman"/>
              </a:rPr>
              <a:t>2.1 </a:t>
            </a:r>
            <a:r>
              <a:rPr lang="en-US" sz="1600" b="1" dirty="0">
                <a:effectLst/>
                <a:latin typeface="Time new roman"/>
                <a:ea typeface="SimSun" panose="02010600030101010101" pitchFamily="2" charset="-122"/>
                <a:cs typeface="Times New Roman" panose="02020603050405020304" pitchFamily="18" charset="0"/>
              </a:rPr>
              <a:t>Lý </a:t>
            </a:r>
            <a:r>
              <a:rPr lang="en-US" sz="1600" b="1" dirty="0" err="1">
                <a:effectLst/>
                <a:latin typeface="Time new roman"/>
                <a:ea typeface="SimSun" panose="02010600030101010101" pitchFamily="2" charset="-122"/>
                <a:cs typeface="Times New Roman" panose="02020603050405020304" pitchFamily="18" charset="0"/>
              </a:rPr>
              <a:t>thuyết</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về</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thể</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loại</a:t>
            </a:r>
            <a:r>
              <a:rPr lang="en-US" sz="1600" b="1" dirty="0">
                <a:effectLst/>
                <a:latin typeface="Time new roman"/>
                <a:ea typeface="SimSun" panose="02010600030101010101" pitchFamily="2" charset="-122"/>
                <a:cs typeface="Times New Roman" panose="02020603050405020304" pitchFamily="18" charset="0"/>
              </a:rPr>
              <a:t> Roguelike</a:t>
            </a: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2</a:t>
            </a:r>
            <a:r>
              <a:rPr lang="en-US" sz="1600" b="1" dirty="0">
                <a:solidFill>
                  <a:schemeClr val="tx1"/>
                </a:solidFill>
                <a:effectLst/>
                <a:latin typeface="Time new roman"/>
                <a:ea typeface="SimSun" panose="02010600030101010101" pitchFamily="2" charset="-122"/>
                <a:cs typeface="Times New Roman" panose="02020603050405020304" pitchFamily="18" charset="0"/>
              </a:rPr>
              <a:t>.2 </a:t>
            </a:r>
            <a:r>
              <a:rPr lang="en-US" sz="1600" b="1" dirty="0" err="1">
                <a:effectLst/>
                <a:latin typeface="Time new roman"/>
                <a:ea typeface="SimSun" panose="02010600030101010101" pitchFamily="2" charset="-122"/>
                <a:cs typeface="Times New Roman" panose="02020603050405020304" pitchFamily="18" charset="0"/>
              </a:rPr>
              <a:t>Các</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yếu</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tố</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thiết</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kế</a:t>
            </a:r>
            <a:r>
              <a:rPr lang="en-US" sz="1600" b="1" dirty="0">
                <a:effectLst/>
                <a:latin typeface="Time new roman"/>
                <a:ea typeface="SimSun" panose="02010600030101010101" pitchFamily="2" charset="-122"/>
                <a:cs typeface="Times New Roman" panose="02020603050405020304" pitchFamily="18" charset="0"/>
              </a:rPr>
              <a:t> game </a:t>
            </a:r>
            <a:r>
              <a:rPr lang="en-US" sz="1600" b="1" dirty="0" err="1">
                <a:effectLst/>
                <a:latin typeface="Time new roman"/>
                <a:ea typeface="SimSun" panose="02010600030101010101" pitchFamily="2" charset="-122"/>
                <a:cs typeface="Times New Roman" panose="02020603050405020304" pitchFamily="18" charset="0"/>
              </a:rPr>
              <a:t>trong</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thể</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loại</a:t>
            </a:r>
            <a:r>
              <a:rPr lang="en-US" sz="1600" b="1" dirty="0">
                <a:effectLst/>
                <a:latin typeface="Time new roman"/>
                <a:ea typeface="SimSun" panose="02010600030101010101" pitchFamily="2" charset="-122"/>
                <a:cs typeface="Times New Roman" panose="02020603050405020304" pitchFamily="18" charset="0"/>
              </a:rPr>
              <a:t> Roguelike</a:t>
            </a:r>
          </a:p>
          <a:p>
            <a:pPr marL="0" indent="0" algn="l"/>
            <a:r>
              <a:rPr lang="en-US" sz="1600" b="1" dirty="0">
                <a:latin typeface="Time new roman"/>
                <a:ea typeface="SimSun" panose="02010600030101010101" pitchFamily="2" charset="-122"/>
                <a:cs typeface="Times New Roman" panose="02020603050405020304" pitchFamily="18" charset="0"/>
              </a:rPr>
              <a:t>2.3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khái</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niệm</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bản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về</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600" b="1"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GameMaker</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endParaRPr lang="en-US" sz="1600" b="1" dirty="0">
              <a:effectLst/>
              <a:latin typeface="Time new roman"/>
              <a:ea typeface="SimSun" panose="02010600030101010101" pitchFamily="2" charset="-122"/>
              <a:cs typeface="Times New Roman" panose="02020603050405020304" pitchFamily="18" charset="0"/>
            </a:endParaRPr>
          </a:p>
        </p:txBody>
      </p:sp>
      <p:grpSp>
        <p:nvGrpSpPr>
          <p:cNvPr id="11" name="Google Shape;1178;p49">
            <a:extLst>
              <a:ext uri="{FF2B5EF4-FFF2-40B4-BE49-F238E27FC236}">
                <a16:creationId xmlns:a16="http://schemas.microsoft.com/office/drawing/2014/main" id="{75CAE5E8-A5EE-7DBA-FE25-4730C6002629}"/>
              </a:ext>
            </a:extLst>
          </p:cNvPr>
          <p:cNvGrpSpPr/>
          <p:nvPr/>
        </p:nvGrpSpPr>
        <p:grpSpPr>
          <a:xfrm>
            <a:off x="6099507" y="2691774"/>
            <a:ext cx="1688707" cy="1604804"/>
            <a:chOff x="5363150" y="3424550"/>
            <a:chExt cx="459900" cy="437050"/>
          </a:xfrm>
        </p:grpSpPr>
        <p:sp>
          <p:nvSpPr>
            <p:cNvPr id="12" name="Google Shape;1179;p49">
              <a:extLst>
                <a:ext uri="{FF2B5EF4-FFF2-40B4-BE49-F238E27FC236}">
                  <a16:creationId xmlns:a16="http://schemas.microsoft.com/office/drawing/2014/main" id="{46032111-831F-B463-229B-015AAEFBEA3E}"/>
                </a:ext>
              </a:extLst>
            </p:cNvPr>
            <p:cNvSpPr/>
            <p:nvPr/>
          </p:nvSpPr>
          <p:spPr>
            <a:xfrm>
              <a:off x="5517625" y="3633575"/>
              <a:ext cx="147375" cy="100825"/>
            </a:xfrm>
            <a:custGeom>
              <a:avLst/>
              <a:gdLst/>
              <a:ahLst/>
              <a:cxnLst/>
              <a:rect l="l" t="t" r="r" b="b"/>
              <a:pathLst>
                <a:path w="5895" h="4033" extrusionOk="0">
                  <a:moveTo>
                    <a:pt x="5231" y="4033"/>
                  </a:moveTo>
                  <a:lnTo>
                    <a:pt x="1" y="1234"/>
                  </a:lnTo>
                  <a:lnTo>
                    <a:pt x="653" y="0"/>
                  </a:lnTo>
                  <a:lnTo>
                    <a:pt x="5895" y="279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80;p49">
              <a:extLst>
                <a:ext uri="{FF2B5EF4-FFF2-40B4-BE49-F238E27FC236}">
                  <a16:creationId xmlns:a16="http://schemas.microsoft.com/office/drawing/2014/main" id="{E6AFA458-DCFB-B9CF-1ADD-CF04C38E2294}"/>
                </a:ext>
              </a:extLst>
            </p:cNvPr>
            <p:cNvSpPr/>
            <p:nvPr/>
          </p:nvSpPr>
          <p:spPr>
            <a:xfrm>
              <a:off x="5549050" y="3424550"/>
              <a:ext cx="85725" cy="70575"/>
            </a:xfrm>
            <a:custGeom>
              <a:avLst/>
              <a:gdLst/>
              <a:ahLst/>
              <a:cxnLst/>
              <a:rect l="l" t="t" r="r" b="b"/>
              <a:pathLst>
                <a:path w="3429" h="2823" extrusionOk="0">
                  <a:moveTo>
                    <a:pt x="2823" y="2621"/>
                  </a:moveTo>
                  <a:cubicBezTo>
                    <a:pt x="3013" y="2313"/>
                    <a:pt x="3179" y="1981"/>
                    <a:pt x="3357" y="1661"/>
                  </a:cubicBezTo>
                  <a:cubicBezTo>
                    <a:pt x="3428" y="1530"/>
                    <a:pt x="3369" y="1340"/>
                    <a:pt x="3203" y="1234"/>
                  </a:cubicBezTo>
                  <a:cubicBezTo>
                    <a:pt x="2539" y="736"/>
                    <a:pt x="1815" y="344"/>
                    <a:pt x="1021" y="60"/>
                  </a:cubicBezTo>
                  <a:cubicBezTo>
                    <a:pt x="843" y="0"/>
                    <a:pt x="653" y="48"/>
                    <a:pt x="582" y="178"/>
                  </a:cubicBezTo>
                  <a:cubicBezTo>
                    <a:pt x="404" y="498"/>
                    <a:pt x="238" y="830"/>
                    <a:pt x="72" y="1163"/>
                  </a:cubicBezTo>
                  <a:cubicBezTo>
                    <a:pt x="1" y="1329"/>
                    <a:pt x="96" y="1530"/>
                    <a:pt x="274" y="1589"/>
                  </a:cubicBezTo>
                  <a:cubicBezTo>
                    <a:pt x="1009" y="1839"/>
                    <a:pt x="1709" y="2206"/>
                    <a:pt x="2325" y="2704"/>
                  </a:cubicBezTo>
                  <a:cubicBezTo>
                    <a:pt x="2515" y="2823"/>
                    <a:pt x="2728"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81;p49">
              <a:extLst>
                <a:ext uri="{FF2B5EF4-FFF2-40B4-BE49-F238E27FC236}">
                  <a16:creationId xmlns:a16="http://schemas.microsoft.com/office/drawing/2014/main" id="{E36285CA-7C75-9237-EF8F-AE36882093D3}"/>
                </a:ext>
              </a:extLst>
            </p:cNvPr>
            <p:cNvSpPr/>
            <p:nvPr/>
          </p:nvSpPr>
          <p:spPr>
            <a:xfrm>
              <a:off x="5734375" y="3523875"/>
              <a:ext cx="85700" cy="70575"/>
            </a:xfrm>
            <a:custGeom>
              <a:avLst/>
              <a:gdLst/>
              <a:ahLst/>
              <a:cxnLst/>
              <a:rect l="l" t="t" r="r" b="b"/>
              <a:pathLst>
                <a:path w="3428" h="2823" extrusionOk="0">
                  <a:moveTo>
                    <a:pt x="2823" y="2621"/>
                  </a:moveTo>
                  <a:cubicBezTo>
                    <a:pt x="3013" y="2313"/>
                    <a:pt x="3179" y="1993"/>
                    <a:pt x="3356" y="1661"/>
                  </a:cubicBezTo>
                  <a:cubicBezTo>
                    <a:pt x="3428" y="1530"/>
                    <a:pt x="3368" y="1340"/>
                    <a:pt x="3202" y="1234"/>
                  </a:cubicBezTo>
                  <a:cubicBezTo>
                    <a:pt x="2538" y="747"/>
                    <a:pt x="1815" y="344"/>
                    <a:pt x="1020" y="60"/>
                  </a:cubicBezTo>
                  <a:cubicBezTo>
                    <a:pt x="842" y="0"/>
                    <a:pt x="652" y="48"/>
                    <a:pt x="581" y="178"/>
                  </a:cubicBezTo>
                  <a:cubicBezTo>
                    <a:pt x="403" y="510"/>
                    <a:pt x="237" y="830"/>
                    <a:pt x="71" y="1163"/>
                  </a:cubicBezTo>
                  <a:cubicBezTo>
                    <a:pt x="0" y="1340"/>
                    <a:pt x="95" y="1530"/>
                    <a:pt x="273" y="1589"/>
                  </a:cubicBezTo>
                  <a:cubicBezTo>
                    <a:pt x="1008" y="1839"/>
                    <a:pt x="1708" y="2206"/>
                    <a:pt x="2325" y="2704"/>
                  </a:cubicBezTo>
                  <a:cubicBezTo>
                    <a:pt x="2491" y="2823"/>
                    <a:pt x="2716"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82;p49">
              <a:extLst>
                <a:ext uri="{FF2B5EF4-FFF2-40B4-BE49-F238E27FC236}">
                  <a16:creationId xmlns:a16="http://schemas.microsoft.com/office/drawing/2014/main" id="{7E2AF073-951D-7720-7354-15FC28E43A6B}"/>
                </a:ext>
              </a:extLst>
            </p:cNvPr>
            <p:cNvSpPr/>
            <p:nvPr/>
          </p:nvSpPr>
          <p:spPr>
            <a:xfrm>
              <a:off x="5646600" y="3559750"/>
              <a:ext cx="166075" cy="301850"/>
            </a:xfrm>
            <a:custGeom>
              <a:avLst/>
              <a:gdLst/>
              <a:ahLst/>
              <a:cxnLst/>
              <a:rect l="l" t="t" r="r" b="b"/>
              <a:pathLst>
                <a:path w="6643" h="12074" extrusionOk="0">
                  <a:moveTo>
                    <a:pt x="6642" y="2052"/>
                  </a:moveTo>
                  <a:cubicBezTo>
                    <a:pt x="6642" y="2052"/>
                    <a:pt x="6097" y="4507"/>
                    <a:pt x="5456" y="6974"/>
                  </a:cubicBezTo>
                  <a:cubicBezTo>
                    <a:pt x="5515" y="6938"/>
                    <a:pt x="5575" y="6903"/>
                    <a:pt x="5634" y="6855"/>
                  </a:cubicBezTo>
                  <a:cubicBezTo>
                    <a:pt x="5409" y="7685"/>
                    <a:pt x="5148" y="8504"/>
                    <a:pt x="4863" y="9310"/>
                  </a:cubicBezTo>
                  <a:cubicBezTo>
                    <a:pt x="4614" y="10057"/>
                    <a:pt x="4389" y="10887"/>
                    <a:pt x="3986" y="11587"/>
                  </a:cubicBezTo>
                  <a:cubicBezTo>
                    <a:pt x="3986" y="11587"/>
                    <a:pt x="3594" y="12073"/>
                    <a:pt x="2717" y="11943"/>
                  </a:cubicBezTo>
                  <a:cubicBezTo>
                    <a:pt x="2005" y="11836"/>
                    <a:pt x="1424" y="11303"/>
                    <a:pt x="1198" y="10615"/>
                  </a:cubicBezTo>
                  <a:lnTo>
                    <a:pt x="1" y="6962"/>
                  </a:lnTo>
                  <a:lnTo>
                    <a:pt x="1222" y="4649"/>
                  </a:lnTo>
                  <a:lnTo>
                    <a:pt x="2835" y="24"/>
                  </a:lnTo>
                  <a:cubicBezTo>
                    <a:pt x="2811" y="0"/>
                    <a:pt x="5183" y="439"/>
                    <a:pt x="6642" y="2052"/>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83;p49">
              <a:extLst>
                <a:ext uri="{FF2B5EF4-FFF2-40B4-BE49-F238E27FC236}">
                  <a16:creationId xmlns:a16="http://schemas.microsoft.com/office/drawing/2014/main" id="{EF29B546-572E-5D6B-EF5C-72F44BF4EEAD}"/>
                </a:ext>
              </a:extLst>
            </p:cNvPr>
            <p:cNvSpPr/>
            <p:nvPr/>
          </p:nvSpPr>
          <p:spPr>
            <a:xfrm>
              <a:off x="5571300" y="3443225"/>
              <a:ext cx="231875" cy="123375"/>
            </a:xfrm>
            <a:custGeom>
              <a:avLst/>
              <a:gdLst/>
              <a:ahLst/>
              <a:cxnLst/>
              <a:rect l="l" t="t" r="r" b="b"/>
              <a:pathLst>
                <a:path w="9275" h="4935" extrusionOk="0">
                  <a:moveTo>
                    <a:pt x="1601" y="1851"/>
                  </a:moveTo>
                  <a:cubicBezTo>
                    <a:pt x="1578" y="2230"/>
                    <a:pt x="1767" y="2574"/>
                    <a:pt x="2088" y="2752"/>
                  </a:cubicBezTo>
                  <a:lnTo>
                    <a:pt x="5812" y="4744"/>
                  </a:lnTo>
                  <a:cubicBezTo>
                    <a:pt x="6144" y="4922"/>
                    <a:pt x="6535" y="4875"/>
                    <a:pt x="6831" y="4649"/>
                  </a:cubicBezTo>
                  <a:lnTo>
                    <a:pt x="7389" y="4222"/>
                  </a:lnTo>
                  <a:cubicBezTo>
                    <a:pt x="7804" y="4329"/>
                    <a:pt x="8527" y="4543"/>
                    <a:pt x="9275" y="4934"/>
                  </a:cubicBezTo>
                  <a:cubicBezTo>
                    <a:pt x="7934" y="3950"/>
                    <a:pt x="6369" y="3677"/>
                    <a:pt x="6369" y="3677"/>
                  </a:cubicBezTo>
                  <a:lnTo>
                    <a:pt x="5634" y="4211"/>
                  </a:lnTo>
                  <a:lnTo>
                    <a:pt x="4127" y="3404"/>
                  </a:lnTo>
                  <a:lnTo>
                    <a:pt x="2609" y="2610"/>
                  </a:lnTo>
                  <a:lnTo>
                    <a:pt x="2657" y="1720"/>
                  </a:lnTo>
                  <a:cubicBezTo>
                    <a:pt x="2657" y="1720"/>
                    <a:pt x="1554" y="558"/>
                    <a:pt x="0" y="0"/>
                  </a:cubicBezTo>
                  <a:cubicBezTo>
                    <a:pt x="747" y="392"/>
                    <a:pt x="1317" y="866"/>
                    <a:pt x="1637" y="116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4;p49">
              <a:extLst>
                <a:ext uri="{FF2B5EF4-FFF2-40B4-BE49-F238E27FC236}">
                  <a16:creationId xmlns:a16="http://schemas.microsoft.com/office/drawing/2014/main" id="{9DF93FE3-73F9-C064-C9CB-33C2CF03FC6B}"/>
                </a:ext>
              </a:extLst>
            </p:cNvPr>
            <p:cNvSpPr/>
            <p:nvPr/>
          </p:nvSpPr>
          <p:spPr>
            <a:xfrm>
              <a:off x="5363150" y="3459525"/>
              <a:ext cx="261825" cy="236625"/>
            </a:xfrm>
            <a:custGeom>
              <a:avLst/>
              <a:gdLst/>
              <a:ahLst/>
              <a:cxnLst/>
              <a:rect l="l" t="t" r="r" b="b"/>
              <a:pathLst>
                <a:path w="10473" h="9465" extrusionOk="0">
                  <a:moveTo>
                    <a:pt x="6654" y="1"/>
                  </a:moveTo>
                  <a:cubicBezTo>
                    <a:pt x="6654" y="1"/>
                    <a:pt x="4911" y="1815"/>
                    <a:pt x="3215" y="3701"/>
                  </a:cubicBezTo>
                  <a:lnTo>
                    <a:pt x="3215" y="3499"/>
                  </a:lnTo>
                  <a:cubicBezTo>
                    <a:pt x="2657" y="4152"/>
                    <a:pt x="2112" y="4816"/>
                    <a:pt x="1602" y="5492"/>
                  </a:cubicBezTo>
                  <a:cubicBezTo>
                    <a:pt x="1127" y="6120"/>
                    <a:pt x="558" y="6773"/>
                    <a:pt x="190" y="7484"/>
                  </a:cubicBezTo>
                  <a:cubicBezTo>
                    <a:pt x="190" y="7484"/>
                    <a:pt x="1" y="8077"/>
                    <a:pt x="605" y="8741"/>
                  </a:cubicBezTo>
                  <a:cubicBezTo>
                    <a:pt x="1092" y="9275"/>
                    <a:pt x="1851" y="9465"/>
                    <a:pt x="2527" y="9275"/>
                  </a:cubicBezTo>
                  <a:lnTo>
                    <a:pt x="6251" y="8255"/>
                  </a:lnTo>
                  <a:lnTo>
                    <a:pt x="7508" y="5954"/>
                  </a:lnTo>
                  <a:lnTo>
                    <a:pt x="10473" y="2052"/>
                  </a:lnTo>
                  <a:cubicBezTo>
                    <a:pt x="10461" y="2029"/>
                    <a:pt x="8801" y="297"/>
                    <a:pt x="6654"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5;p49">
              <a:extLst>
                <a:ext uri="{FF2B5EF4-FFF2-40B4-BE49-F238E27FC236}">
                  <a16:creationId xmlns:a16="http://schemas.microsoft.com/office/drawing/2014/main" id="{624F3605-0463-4379-DDEC-91525021041F}"/>
                </a:ext>
              </a:extLst>
            </p:cNvPr>
            <p:cNvSpPr/>
            <p:nvPr/>
          </p:nvSpPr>
          <p:spPr>
            <a:xfrm>
              <a:off x="5442625" y="3436400"/>
              <a:ext cx="380425" cy="311350"/>
            </a:xfrm>
            <a:custGeom>
              <a:avLst/>
              <a:gdLst/>
              <a:ahLst/>
              <a:cxnLst/>
              <a:rect l="l" t="t" r="r" b="b"/>
              <a:pathLst>
                <a:path w="15217" h="12454" extrusionOk="0">
                  <a:moveTo>
                    <a:pt x="13781" y="11789"/>
                  </a:moveTo>
                  <a:cubicBezTo>
                    <a:pt x="14505" y="9109"/>
                    <a:pt x="15216" y="5942"/>
                    <a:pt x="15216" y="5942"/>
                  </a:cubicBezTo>
                  <a:cubicBezTo>
                    <a:pt x="14967" y="5658"/>
                    <a:pt x="14694" y="5432"/>
                    <a:pt x="14422" y="5219"/>
                  </a:cubicBezTo>
                  <a:cubicBezTo>
                    <a:pt x="13674" y="4839"/>
                    <a:pt x="12951" y="4614"/>
                    <a:pt x="12536" y="4507"/>
                  </a:cubicBezTo>
                  <a:lnTo>
                    <a:pt x="11978" y="4934"/>
                  </a:lnTo>
                  <a:cubicBezTo>
                    <a:pt x="11682" y="5172"/>
                    <a:pt x="11291" y="5207"/>
                    <a:pt x="10959" y="5029"/>
                  </a:cubicBezTo>
                  <a:lnTo>
                    <a:pt x="7235" y="3037"/>
                  </a:lnTo>
                  <a:cubicBezTo>
                    <a:pt x="6914" y="2859"/>
                    <a:pt x="6725" y="2515"/>
                    <a:pt x="6748" y="2135"/>
                  </a:cubicBezTo>
                  <a:lnTo>
                    <a:pt x="6796" y="1436"/>
                  </a:lnTo>
                  <a:cubicBezTo>
                    <a:pt x="6464" y="1139"/>
                    <a:pt x="5894" y="665"/>
                    <a:pt x="5159" y="262"/>
                  </a:cubicBezTo>
                  <a:cubicBezTo>
                    <a:pt x="4839" y="143"/>
                    <a:pt x="4483" y="48"/>
                    <a:pt x="4115" y="1"/>
                  </a:cubicBezTo>
                  <a:cubicBezTo>
                    <a:pt x="4115" y="1"/>
                    <a:pt x="1862" y="2337"/>
                    <a:pt x="36" y="4436"/>
                  </a:cubicBezTo>
                  <a:cubicBezTo>
                    <a:pt x="0" y="5385"/>
                    <a:pt x="463" y="6298"/>
                    <a:pt x="1376" y="6784"/>
                  </a:cubicBezTo>
                  <a:lnTo>
                    <a:pt x="3700" y="8030"/>
                  </a:lnTo>
                  <a:lnTo>
                    <a:pt x="3724" y="8018"/>
                  </a:lnTo>
                  <a:lnTo>
                    <a:pt x="6250" y="9370"/>
                  </a:lnTo>
                  <a:lnTo>
                    <a:pt x="8764" y="10722"/>
                  </a:lnTo>
                  <a:lnTo>
                    <a:pt x="8788" y="10746"/>
                  </a:lnTo>
                  <a:lnTo>
                    <a:pt x="11113" y="11991"/>
                  </a:lnTo>
                  <a:cubicBezTo>
                    <a:pt x="11990" y="12453"/>
                    <a:pt x="13010" y="12323"/>
                    <a:pt x="13781" y="1178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86;p49">
              <a:extLst>
                <a:ext uri="{FF2B5EF4-FFF2-40B4-BE49-F238E27FC236}">
                  <a16:creationId xmlns:a16="http://schemas.microsoft.com/office/drawing/2014/main" id="{4CB2FA1E-1DF0-97F4-7919-81A74A94F9C2}"/>
                </a:ext>
              </a:extLst>
            </p:cNvPr>
            <p:cNvSpPr/>
            <p:nvPr/>
          </p:nvSpPr>
          <p:spPr>
            <a:xfrm>
              <a:off x="5458625" y="3467250"/>
              <a:ext cx="347825" cy="267150"/>
            </a:xfrm>
            <a:custGeom>
              <a:avLst/>
              <a:gdLst/>
              <a:ahLst/>
              <a:cxnLst/>
              <a:rect l="l" t="t" r="r" b="b"/>
              <a:pathLst>
                <a:path w="13913" h="10686" extrusionOk="0">
                  <a:moveTo>
                    <a:pt x="13366" y="8444"/>
                  </a:moveTo>
                  <a:cubicBezTo>
                    <a:pt x="13461" y="8029"/>
                    <a:pt x="13568" y="7614"/>
                    <a:pt x="13675" y="7223"/>
                  </a:cubicBezTo>
                  <a:cubicBezTo>
                    <a:pt x="13912" y="6286"/>
                    <a:pt x="13485" y="5313"/>
                    <a:pt x="12631" y="4863"/>
                  </a:cubicBezTo>
                  <a:lnTo>
                    <a:pt x="4424" y="463"/>
                  </a:lnTo>
                  <a:cubicBezTo>
                    <a:pt x="3570" y="0"/>
                    <a:pt x="2527" y="190"/>
                    <a:pt x="1886" y="890"/>
                  </a:cubicBezTo>
                  <a:cubicBezTo>
                    <a:pt x="1602" y="1198"/>
                    <a:pt x="1329" y="1506"/>
                    <a:pt x="1032" y="1838"/>
                  </a:cubicBezTo>
                  <a:cubicBezTo>
                    <a:pt x="1" y="2977"/>
                    <a:pt x="273" y="4756"/>
                    <a:pt x="1554" y="5444"/>
                  </a:cubicBezTo>
                  <a:lnTo>
                    <a:pt x="10058" y="9986"/>
                  </a:lnTo>
                  <a:cubicBezTo>
                    <a:pt x="11350" y="10686"/>
                    <a:pt x="12975" y="9915"/>
                    <a:pt x="13366" y="8444"/>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87;p49">
              <a:extLst>
                <a:ext uri="{FF2B5EF4-FFF2-40B4-BE49-F238E27FC236}">
                  <a16:creationId xmlns:a16="http://schemas.microsoft.com/office/drawing/2014/main" id="{691DB08C-4F56-E68A-CEFD-A7A71E14FE40}"/>
                </a:ext>
              </a:extLst>
            </p:cNvPr>
            <p:cNvSpPr/>
            <p:nvPr/>
          </p:nvSpPr>
          <p:spPr>
            <a:xfrm>
              <a:off x="5489450" y="3483550"/>
              <a:ext cx="122200" cy="122175"/>
            </a:xfrm>
            <a:custGeom>
              <a:avLst/>
              <a:gdLst/>
              <a:ahLst/>
              <a:cxnLst/>
              <a:rect l="l" t="t" r="r" b="b"/>
              <a:pathLst>
                <a:path w="4888" h="4887" extrusionOk="0">
                  <a:moveTo>
                    <a:pt x="4887" y="2443"/>
                  </a:moveTo>
                  <a:cubicBezTo>
                    <a:pt x="4887" y="3795"/>
                    <a:pt x="3796" y="4887"/>
                    <a:pt x="2444" y="4887"/>
                  </a:cubicBezTo>
                  <a:cubicBezTo>
                    <a:pt x="1092" y="4887"/>
                    <a:pt x="1" y="3795"/>
                    <a:pt x="1" y="2443"/>
                  </a:cubicBezTo>
                  <a:cubicBezTo>
                    <a:pt x="1" y="1091"/>
                    <a:pt x="1092" y="0"/>
                    <a:pt x="2444" y="0"/>
                  </a:cubicBezTo>
                  <a:cubicBezTo>
                    <a:pt x="3796" y="0"/>
                    <a:pt x="4887" y="1091"/>
                    <a:pt x="4887" y="244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88;p49">
              <a:extLst>
                <a:ext uri="{FF2B5EF4-FFF2-40B4-BE49-F238E27FC236}">
                  <a16:creationId xmlns:a16="http://schemas.microsoft.com/office/drawing/2014/main" id="{0907D6BC-BF32-7301-05C9-5D14994ED06B}"/>
                </a:ext>
              </a:extLst>
            </p:cNvPr>
            <p:cNvSpPr/>
            <p:nvPr/>
          </p:nvSpPr>
          <p:spPr>
            <a:xfrm>
              <a:off x="5502800" y="3501625"/>
              <a:ext cx="35900" cy="51925"/>
            </a:xfrm>
            <a:custGeom>
              <a:avLst/>
              <a:gdLst/>
              <a:ahLst/>
              <a:cxnLst/>
              <a:rect l="l" t="t" r="r" b="b"/>
              <a:pathLst>
                <a:path w="1436" h="2077" extrusionOk="0">
                  <a:moveTo>
                    <a:pt x="985" y="1222"/>
                  </a:moveTo>
                  <a:cubicBezTo>
                    <a:pt x="1080" y="1009"/>
                    <a:pt x="1246" y="867"/>
                    <a:pt x="1436" y="772"/>
                  </a:cubicBezTo>
                  <a:lnTo>
                    <a:pt x="1198" y="1"/>
                  </a:lnTo>
                  <a:cubicBezTo>
                    <a:pt x="819" y="167"/>
                    <a:pt x="487" y="451"/>
                    <a:pt x="273" y="843"/>
                  </a:cubicBezTo>
                  <a:cubicBezTo>
                    <a:pt x="60" y="1246"/>
                    <a:pt x="1" y="1673"/>
                    <a:pt x="95" y="2076"/>
                  </a:cubicBezTo>
                  <a:lnTo>
                    <a:pt x="866" y="1839"/>
                  </a:lnTo>
                  <a:cubicBezTo>
                    <a:pt x="831" y="1637"/>
                    <a:pt x="878" y="1424"/>
                    <a:pt x="985" y="12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9;p49">
              <a:extLst>
                <a:ext uri="{FF2B5EF4-FFF2-40B4-BE49-F238E27FC236}">
                  <a16:creationId xmlns:a16="http://schemas.microsoft.com/office/drawing/2014/main" id="{1BF4076B-62AB-E7D6-B3F0-E9DB85DBDF7F}"/>
                </a:ext>
              </a:extLst>
            </p:cNvPr>
            <p:cNvSpPr/>
            <p:nvPr/>
          </p:nvSpPr>
          <p:spPr>
            <a:xfrm>
              <a:off x="5563000" y="3535725"/>
              <a:ext cx="35900" cy="51925"/>
            </a:xfrm>
            <a:custGeom>
              <a:avLst/>
              <a:gdLst/>
              <a:ahLst/>
              <a:cxnLst/>
              <a:rect l="l" t="t" r="r" b="b"/>
              <a:pathLst>
                <a:path w="1436" h="2077" extrusionOk="0">
                  <a:moveTo>
                    <a:pt x="451" y="866"/>
                  </a:moveTo>
                  <a:cubicBezTo>
                    <a:pt x="344" y="1068"/>
                    <a:pt x="190" y="1222"/>
                    <a:pt x="0" y="1305"/>
                  </a:cubicBezTo>
                  <a:lnTo>
                    <a:pt x="225" y="2076"/>
                  </a:lnTo>
                  <a:cubicBezTo>
                    <a:pt x="617" y="1910"/>
                    <a:pt x="937" y="1637"/>
                    <a:pt x="1162" y="1234"/>
                  </a:cubicBezTo>
                  <a:cubicBezTo>
                    <a:pt x="1376" y="831"/>
                    <a:pt x="1435" y="404"/>
                    <a:pt x="1340" y="1"/>
                  </a:cubicBezTo>
                  <a:lnTo>
                    <a:pt x="569" y="238"/>
                  </a:lnTo>
                  <a:cubicBezTo>
                    <a:pt x="593" y="428"/>
                    <a:pt x="558" y="653"/>
                    <a:pt x="451" y="866"/>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0;p49">
              <a:extLst>
                <a:ext uri="{FF2B5EF4-FFF2-40B4-BE49-F238E27FC236}">
                  <a16:creationId xmlns:a16="http://schemas.microsoft.com/office/drawing/2014/main" id="{BCDB8894-8FA5-8C27-F6B0-8A5A7C8C8645}"/>
                </a:ext>
              </a:extLst>
            </p:cNvPr>
            <p:cNvSpPr/>
            <p:nvPr/>
          </p:nvSpPr>
          <p:spPr>
            <a:xfrm>
              <a:off x="5507550" y="3556475"/>
              <a:ext cx="51900" cy="35900"/>
            </a:xfrm>
            <a:custGeom>
              <a:avLst/>
              <a:gdLst/>
              <a:ahLst/>
              <a:cxnLst/>
              <a:rect l="l" t="t" r="r" b="b"/>
              <a:pathLst>
                <a:path w="2076" h="1436" extrusionOk="0">
                  <a:moveTo>
                    <a:pt x="1850" y="582"/>
                  </a:moveTo>
                  <a:cubicBezTo>
                    <a:pt x="1649" y="606"/>
                    <a:pt x="1424" y="570"/>
                    <a:pt x="1222" y="463"/>
                  </a:cubicBezTo>
                  <a:cubicBezTo>
                    <a:pt x="1008" y="357"/>
                    <a:pt x="866" y="191"/>
                    <a:pt x="771" y="1"/>
                  </a:cubicBezTo>
                  <a:lnTo>
                    <a:pt x="0" y="238"/>
                  </a:lnTo>
                  <a:cubicBezTo>
                    <a:pt x="166" y="629"/>
                    <a:pt x="451" y="950"/>
                    <a:pt x="854" y="1175"/>
                  </a:cubicBezTo>
                  <a:cubicBezTo>
                    <a:pt x="1246" y="1377"/>
                    <a:pt x="1673" y="1436"/>
                    <a:pt x="2076" y="135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1;p49">
              <a:extLst>
                <a:ext uri="{FF2B5EF4-FFF2-40B4-BE49-F238E27FC236}">
                  <a16:creationId xmlns:a16="http://schemas.microsoft.com/office/drawing/2014/main" id="{EF791EB4-4A49-517C-1C13-A69B303B4688}"/>
                </a:ext>
              </a:extLst>
            </p:cNvPr>
            <p:cNvSpPr/>
            <p:nvPr/>
          </p:nvSpPr>
          <p:spPr>
            <a:xfrm>
              <a:off x="5541650" y="3496900"/>
              <a:ext cx="51900" cy="35900"/>
            </a:xfrm>
            <a:custGeom>
              <a:avLst/>
              <a:gdLst/>
              <a:ahLst/>
              <a:cxnLst/>
              <a:rect l="l" t="t" r="r" b="b"/>
              <a:pathLst>
                <a:path w="2076" h="1436" extrusionOk="0">
                  <a:moveTo>
                    <a:pt x="226" y="854"/>
                  </a:moveTo>
                  <a:cubicBezTo>
                    <a:pt x="439" y="830"/>
                    <a:pt x="653" y="878"/>
                    <a:pt x="866" y="973"/>
                  </a:cubicBezTo>
                  <a:cubicBezTo>
                    <a:pt x="1068" y="1079"/>
                    <a:pt x="1222" y="1245"/>
                    <a:pt x="1305" y="1435"/>
                  </a:cubicBezTo>
                  <a:lnTo>
                    <a:pt x="2076" y="1198"/>
                  </a:lnTo>
                  <a:cubicBezTo>
                    <a:pt x="1922" y="818"/>
                    <a:pt x="1637" y="486"/>
                    <a:pt x="1234" y="261"/>
                  </a:cubicBezTo>
                  <a:cubicBezTo>
                    <a:pt x="830" y="59"/>
                    <a:pt x="403" y="0"/>
                    <a:pt x="0" y="8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2;p49">
              <a:extLst>
                <a:ext uri="{FF2B5EF4-FFF2-40B4-BE49-F238E27FC236}">
                  <a16:creationId xmlns:a16="http://schemas.microsoft.com/office/drawing/2014/main" id="{264A888C-8E4E-A21B-7C10-D8A07BCA5FEA}"/>
                </a:ext>
              </a:extLst>
            </p:cNvPr>
            <p:cNvSpPr/>
            <p:nvPr/>
          </p:nvSpPr>
          <p:spPr>
            <a:xfrm>
              <a:off x="5536600" y="3530100"/>
              <a:ext cx="28200" cy="28200"/>
            </a:xfrm>
            <a:custGeom>
              <a:avLst/>
              <a:gdLst/>
              <a:ahLst/>
              <a:cxnLst/>
              <a:rect l="l" t="t" r="r" b="b"/>
              <a:pathLst>
                <a:path w="1128" h="1128" extrusionOk="0">
                  <a:moveTo>
                    <a:pt x="985" y="807"/>
                  </a:moveTo>
                  <a:cubicBezTo>
                    <a:pt x="855" y="1044"/>
                    <a:pt x="558" y="1127"/>
                    <a:pt x="321" y="997"/>
                  </a:cubicBezTo>
                  <a:cubicBezTo>
                    <a:pt x="84" y="866"/>
                    <a:pt x="1" y="570"/>
                    <a:pt x="131" y="332"/>
                  </a:cubicBezTo>
                  <a:cubicBezTo>
                    <a:pt x="262" y="95"/>
                    <a:pt x="558" y="0"/>
                    <a:pt x="795" y="143"/>
                  </a:cubicBezTo>
                  <a:cubicBezTo>
                    <a:pt x="1032" y="285"/>
                    <a:pt x="1127" y="570"/>
                    <a:pt x="985" y="80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3;p49">
              <a:extLst>
                <a:ext uri="{FF2B5EF4-FFF2-40B4-BE49-F238E27FC236}">
                  <a16:creationId xmlns:a16="http://schemas.microsoft.com/office/drawing/2014/main" id="{C3C3A2B3-C2CF-478B-BA67-4E65EA23E005}"/>
                </a:ext>
              </a:extLst>
            </p:cNvPr>
            <p:cNvSpPr/>
            <p:nvPr/>
          </p:nvSpPr>
          <p:spPr>
            <a:xfrm>
              <a:off x="5699375" y="3584350"/>
              <a:ext cx="80075" cy="52800"/>
            </a:xfrm>
            <a:custGeom>
              <a:avLst/>
              <a:gdLst/>
              <a:ahLst/>
              <a:cxnLst/>
              <a:rect l="l" t="t" r="r" b="b"/>
              <a:pathLst>
                <a:path w="3203" h="2112" extrusionOk="0">
                  <a:moveTo>
                    <a:pt x="2159" y="119"/>
                  </a:moveTo>
                  <a:lnTo>
                    <a:pt x="606" y="594"/>
                  </a:lnTo>
                  <a:cubicBezTo>
                    <a:pt x="214" y="712"/>
                    <a:pt x="1" y="1115"/>
                    <a:pt x="119" y="1507"/>
                  </a:cubicBezTo>
                  <a:cubicBezTo>
                    <a:pt x="238" y="1898"/>
                    <a:pt x="629" y="2112"/>
                    <a:pt x="1032" y="2005"/>
                  </a:cubicBezTo>
                  <a:lnTo>
                    <a:pt x="2586" y="1531"/>
                  </a:lnTo>
                  <a:cubicBezTo>
                    <a:pt x="2977" y="1412"/>
                    <a:pt x="3203" y="1009"/>
                    <a:pt x="3084" y="606"/>
                  </a:cubicBezTo>
                  <a:cubicBezTo>
                    <a:pt x="2966" y="226"/>
                    <a:pt x="2551"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94;p49">
              <a:extLst>
                <a:ext uri="{FF2B5EF4-FFF2-40B4-BE49-F238E27FC236}">
                  <a16:creationId xmlns:a16="http://schemas.microsoft.com/office/drawing/2014/main" id="{4375A460-52EB-DFEE-B607-1FF31354CA2A}"/>
                </a:ext>
              </a:extLst>
            </p:cNvPr>
            <p:cNvSpPr/>
            <p:nvPr/>
          </p:nvSpPr>
          <p:spPr>
            <a:xfrm>
              <a:off x="5707675" y="3601850"/>
              <a:ext cx="28200" cy="27900"/>
            </a:xfrm>
            <a:custGeom>
              <a:avLst/>
              <a:gdLst/>
              <a:ahLst/>
              <a:cxnLst/>
              <a:rect l="l" t="t" r="r" b="b"/>
              <a:pathLst>
                <a:path w="1128" h="1116" extrusionOk="0">
                  <a:moveTo>
                    <a:pt x="1056" y="427"/>
                  </a:moveTo>
                  <a:cubicBezTo>
                    <a:pt x="1127" y="688"/>
                    <a:pt x="973" y="973"/>
                    <a:pt x="700" y="1044"/>
                  </a:cubicBezTo>
                  <a:cubicBezTo>
                    <a:pt x="440" y="1115"/>
                    <a:pt x="155" y="961"/>
                    <a:pt x="72" y="688"/>
                  </a:cubicBezTo>
                  <a:cubicBezTo>
                    <a:pt x="1" y="427"/>
                    <a:pt x="167" y="143"/>
                    <a:pt x="440" y="72"/>
                  </a:cubicBezTo>
                  <a:cubicBezTo>
                    <a:pt x="700" y="0"/>
                    <a:pt x="985" y="155"/>
                    <a:pt x="1056" y="42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5;p49">
              <a:extLst>
                <a:ext uri="{FF2B5EF4-FFF2-40B4-BE49-F238E27FC236}">
                  <a16:creationId xmlns:a16="http://schemas.microsoft.com/office/drawing/2014/main" id="{2E9DFEEC-86DD-1386-5FAC-DFBE3BBAA7FE}"/>
                </a:ext>
              </a:extLst>
            </p:cNvPr>
            <p:cNvSpPr/>
            <p:nvPr/>
          </p:nvSpPr>
          <p:spPr>
            <a:xfrm>
              <a:off x="5741775" y="3591775"/>
              <a:ext cx="28200" cy="27875"/>
            </a:xfrm>
            <a:custGeom>
              <a:avLst/>
              <a:gdLst/>
              <a:ahLst/>
              <a:cxnLst/>
              <a:rect l="l" t="t" r="r" b="b"/>
              <a:pathLst>
                <a:path w="1128" h="1115" extrusionOk="0">
                  <a:moveTo>
                    <a:pt x="1056" y="415"/>
                  </a:moveTo>
                  <a:cubicBezTo>
                    <a:pt x="1127" y="676"/>
                    <a:pt x="973" y="961"/>
                    <a:pt x="700" y="1032"/>
                  </a:cubicBezTo>
                  <a:cubicBezTo>
                    <a:pt x="439" y="1115"/>
                    <a:pt x="155" y="949"/>
                    <a:pt x="84" y="676"/>
                  </a:cubicBezTo>
                  <a:cubicBezTo>
                    <a:pt x="1" y="415"/>
                    <a:pt x="167" y="131"/>
                    <a:pt x="439" y="59"/>
                  </a:cubicBezTo>
                  <a:cubicBezTo>
                    <a:pt x="700" y="0"/>
                    <a:pt x="985" y="142"/>
                    <a:pt x="1056" y="415"/>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6;p49">
              <a:extLst>
                <a:ext uri="{FF2B5EF4-FFF2-40B4-BE49-F238E27FC236}">
                  <a16:creationId xmlns:a16="http://schemas.microsoft.com/office/drawing/2014/main" id="{5BD461C7-B137-ED35-38EF-7E5F42D207C2}"/>
                </a:ext>
              </a:extLst>
            </p:cNvPr>
            <p:cNvSpPr/>
            <p:nvPr/>
          </p:nvSpPr>
          <p:spPr>
            <a:xfrm>
              <a:off x="5699975" y="3635350"/>
              <a:ext cx="80075" cy="53100"/>
            </a:xfrm>
            <a:custGeom>
              <a:avLst/>
              <a:gdLst/>
              <a:ahLst/>
              <a:cxnLst/>
              <a:rect l="l" t="t" r="r" b="b"/>
              <a:pathLst>
                <a:path w="3203" h="2124" extrusionOk="0">
                  <a:moveTo>
                    <a:pt x="2159" y="119"/>
                  </a:moveTo>
                  <a:lnTo>
                    <a:pt x="605" y="594"/>
                  </a:lnTo>
                  <a:cubicBezTo>
                    <a:pt x="226" y="712"/>
                    <a:pt x="0" y="1115"/>
                    <a:pt x="119" y="1519"/>
                  </a:cubicBezTo>
                  <a:cubicBezTo>
                    <a:pt x="238" y="1910"/>
                    <a:pt x="641" y="2123"/>
                    <a:pt x="1044" y="2005"/>
                  </a:cubicBezTo>
                  <a:lnTo>
                    <a:pt x="2598" y="1530"/>
                  </a:lnTo>
                  <a:cubicBezTo>
                    <a:pt x="2977" y="1412"/>
                    <a:pt x="3203" y="1009"/>
                    <a:pt x="3084" y="617"/>
                  </a:cubicBezTo>
                  <a:cubicBezTo>
                    <a:pt x="2965" y="226"/>
                    <a:pt x="2562"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7;p49">
              <a:extLst>
                <a:ext uri="{FF2B5EF4-FFF2-40B4-BE49-F238E27FC236}">
                  <a16:creationId xmlns:a16="http://schemas.microsoft.com/office/drawing/2014/main" id="{575B198A-0279-57A6-C2FB-CEA6DF20A061}"/>
                </a:ext>
              </a:extLst>
            </p:cNvPr>
            <p:cNvSpPr/>
            <p:nvPr/>
          </p:nvSpPr>
          <p:spPr>
            <a:xfrm>
              <a:off x="5708575" y="3653150"/>
              <a:ext cx="28175" cy="28175"/>
            </a:xfrm>
            <a:custGeom>
              <a:avLst/>
              <a:gdLst/>
              <a:ahLst/>
              <a:cxnLst/>
              <a:rect l="l" t="t" r="r" b="b"/>
              <a:pathLst>
                <a:path w="1127" h="1127" extrusionOk="0">
                  <a:moveTo>
                    <a:pt x="1056" y="439"/>
                  </a:moveTo>
                  <a:cubicBezTo>
                    <a:pt x="1127" y="700"/>
                    <a:pt x="961" y="984"/>
                    <a:pt x="700" y="1056"/>
                  </a:cubicBezTo>
                  <a:cubicBezTo>
                    <a:pt x="427" y="1127"/>
                    <a:pt x="143" y="973"/>
                    <a:pt x="71" y="700"/>
                  </a:cubicBezTo>
                  <a:cubicBezTo>
                    <a:pt x="0" y="427"/>
                    <a:pt x="154" y="154"/>
                    <a:pt x="427" y="83"/>
                  </a:cubicBezTo>
                  <a:cubicBezTo>
                    <a:pt x="700" y="0"/>
                    <a:pt x="973" y="166"/>
                    <a:pt x="1056"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8;p49">
              <a:extLst>
                <a:ext uri="{FF2B5EF4-FFF2-40B4-BE49-F238E27FC236}">
                  <a16:creationId xmlns:a16="http://schemas.microsoft.com/office/drawing/2014/main" id="{100D5C0A-5455-3D9D-F5CA-B0B5D72FB726}"/>
                </a:ext>
              </a:extLst>
            </p:cNvPr>
            <p:cNvSpPr/>
            <p:nvPr/>
          </p:nvSpPr>
          <p:spPr>
            <a:xfrm>
              <a:off x="5742675" y="3642775"/>
              <a:ext cx="28175" cy="28175"/>
            </a:xfrm>
            <a:custGeom>
              <a:avLst/>
              <a:gdLst/>
              <a:ahLst/>
              <a:cxnLst/>
              <a:rect l="l" t="t" r="r" b="b"/>
              <a:pathLst>
                <a:path w="1127" h="1127" extrusionOk="0">
                  <a:moveTo>
                    <a:pt x="1044" y="439"/>
                  </a:moveTo>
                  <a:cubicBezTo>
                    <a:pt x="1127" y="700"/>
                    <a:pt x="961" y="984"/>
                    <a:pt x="688" y="1056"/>
                  </a:cubicBezTo>
                  <a:cubicBezTo>
                    <a:pt x="427" y="1127"/>
                    <a:pt x="143" y="973"/>
                    <a:pt x="71" y="700"/>
                  </a:cubicBezTo>
                  <a:cubicBezTo>
                    <a:pt x="0" y="439"/>
                    <a:pt x="154" y="154"/>
                    <a:pt x="427" y="83"/>
                  </a:cubicBezTo>
                  <a:cubicBezTo>
                    <a:pt x="712" y="0"/>
                    <a:pt x="973" y="166"/>
                    <a:pt x="1044"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99;p49">
              <a:extLst>
                <a:ext uri="{FF2B5EF4-FFF2-40B4-BE49-F238E27FC236}">
                  <a16:creationId xmlns:a16="http://schemas.microsoft.com/office/drawing/2014/main" id="{E35E1554-D92C-AD97-22D6-5CDDFD31C065}"/>
                </a:ext>
              </a:extLst>
            </p:cNvPr>
            <p:cNvSpPr/>
            <p:nvPr/>
          </p:nvSpPr>
          <p:spPr>
            <a:xfrm>
              <a:off x="5619925" y="3590275"/>
              <a:ext cx="43900" cy="30275"/>
            </a:xfrm>
            <a:custGeom>
              <a:avLst/>
              <a:gdLst/>
              <a:ahLst/>
              <a:cxnLst/>
              <a:rect l="l" t="t" r="r" b="b"/>
              <a:pathLst>
                <a:path w="1756" h="1211" extrusionOk="0">
                  <a:moveTo>
                    <a:pt x="1578" y="677"/>
                  </a:moveTo>
                  <a:lnTo>
                    <a:pt x="427" y="72"/>
                  </a:lnTo>
                  <a:cubicBezTo>
                    <a:pt x="297" y="1"/>
                    <a:pt x="143" y="60"/>
                    <a:pt x="71" y="179"/>
                  </a:cubicBezTo>
                  <a:cubicBezTo>
                    <a:pt x="0" y="309"/>
                    <a:pt x="60" y="463"/>
                    <a:pt x="178" y="535"/>
                  </a:cubicBezTo>
                  <a:lnTo>
                    <a:pt x="1317" y="1139"/>
                  </a:lnTo>
                  <a:cubicBezTo>
                    <a:pt x="1459" y="1211"/>
                    <a:pt x="1601" y="1151"/>
                    <a:pt x="1672" y="1033"/>
                  </a:cubicBezTo>
                  <a:cubicBezTo>
                    <a:pt x="1755" y="902"/>
                    <a:pt x="1708" y="760"/>
                    <a:pt x="1578" y="67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200;p49">
              <a:extLst>
                <a:ext uri="{FF2B5EF4-FFF2-40B4-BE49-F238E27FC236}">
                  <a16:creationId xmlns:a16="http://schemas.microsoft.com/office/drawing/2014/main" id="{5A5A5B8F-1733-6DAB-5C2A-6210D31C6251}"/>
                </a:ext>
              </a:extLst>
            </p:cNvPr>
            <p:cNvSpPr/>
            <p:nvPr/>
          </p:nvSpPr>
          <p:spPr>
            <a:xfrm>
              <a:off x="5607750" y="3613125"/>
              <a:ext cx="43625" cy="30550"/>
            </a:xfrm>
            <a:custGeom>
              <a:avLst/>
              <a:gdLst/>
              <a:ahLst/>
              <a:cxnLst/>
              <a:rect l="l" t="t" r="r" b="b"/>
              <a:pathLst>
                <a:path w="1745" h="1222" extrusionOk="0">
                  <a:moveTo>
                    <a:pt x="1566" y="688"/>
                  </a:moveTo>
                  <a:lnTo>
                    <a:pt x="428" y="83"/>
                  </a:lnTo>
                  <a:cubicBezTo>
                    <a:pt x="297" y="0"/>
                    <a:pt x="143" y="59"/>
                    <a:pt x="72" y="178"/>
                  </a:cubicBezTo>
                  <a:cubicBezTo>
                    <a:pt x="1" y="320"/>
                    <a:pt x="60" y="463"/>
                    <a:pt x="179" y="534"/>
                  </a:cubicBezTo>
                  <a:lnTo>
                    <a:pt x="1317" y="1150"/>
                  </a:lnTo>
                  <a:cubicBezTo>
                    <a:pt x="1448" y="1222"/>
                    <a:pt x="1602" y="1162"/>
                    <a:pt x="1673" y="1044"/>
                  </a:cubicBezTo>
                  <a:cubicBezTo>
                    <a:pt x="1744" y="913"/>
                    <a:pt x="1697" y="759"/>
                    <a:pt x="1566" y="68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201;p49">
              <a:extLst>
                <a:ext uri="{FF2B5EF4-FFF2-40B4-BE49-F238E27FC236}">
                  <a16:creationId xmlns:a16="http://schemas.microsoft.com/office/drawing/2014/main" id="{2FCCC17C-DC89-6100-0249-E16E23AA0979}"/>
                </a:ext>
              </a:extLst>
            </p:cNvPr>
            <p:cNvSpPr/>
            <p:nvPr/>
          </p:nvSpPr>
          <p:spPr>
            <a:xfrm>
              <a:off x="5643350" y="3578725"/>
              <a:ext cx="18400" cy="13075"/>
            </a:xfrm>
            <a:custGeom>
              <a:avLst/>
              <a:gdLst/>
              <a:ahLst/>
              <a:cxnLst/>
              <a:rect l="l" t="t" r="r" b="b"/>
              <a:pathLst>
                <a:path w="736" h="523" extrusionOk="0">
                  <a:moveTo>
                    <a:pt x="664" y="297"/>
                  </a:moveTo>
                  <a:lnTo>
                    <a:pt x="178" y="36"/>
                  </a:lnTo>
                  <a:cubicBezTo>
                    <a:pt x="119" y="0"/>
                    <a:pt x="59" y="12"/>
                    <a:pt x="24" y="71"/>
                  </a:cubicBezTo>
                  <a:cubicBezTo>
                    <a:pt x="0" y="131"/>
                    <a:pt x="12" y="190"/>
                    <a:pt x="71" y="226"/>
                  </a:cubicBezTo>
                  <a:lnTo>
                    <a:pt x="558" y="487"/>
                  </a:lnTo>
                  <a:cubicBezTo>
                    <a:pt x="617" y="522"/>
                    <a:pt x="676" y="510"/>
                    <a:pt x="712" y="451"/>
                  </a:cubicBezTo>
                  <a:cubicBezTo>
                    <a:pt x="735" y="404"/>
                    <a:pt x="724" y="332"/>
                    <a:pt x="664" y="29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8625A685-728E-75B5-98C9-AEF7ABF1DE2E}"/>
            </a:ext>
          </a:extLst>
        </p:cNvPr>
        <p:cNvGrpSpPr/>
        <p:nvPr/>
      </p:nvGrpSpPr>
      <p:grpSpPr>
        <a:xfrm>
          <a:off x="0" y="0"/>
          <a:ext cx="0" cy="0"/>
          <a:chOff x="0" y="0"/>
          <a:chExt cx="0" cy="0"/>
        </a:xfrm>
      </p:grpSpPr>
      <p:sp>
        <p:nvSpPr>
          <p:cNvPr id="8" name="Google Shape;1041;p42">
            <a:extLst>
              <a:ext uri="{FF2B5EF4-FFF2-40B4-BE49-F238E27FC236}">
                <a16:creationId xmlns:a16="http://schemas.microsoft.com/office/drawing/2014/main" id="{F4B807E1-F1EF-984B-38CE-2A49663DFB56}"/>
              </a:ext>
            </a:extLst>
          </p:cNvPr>
          <p:cNvSpPr/>
          <p:nvPr/>
        </p:nvSpPr>
        <p:spPr>
          <a:xfrm>
            <a:off x="4572000" y="2134242"/>
            <a:ext cx="3466246" cy="2211691"/>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1;p42">
            <a:extLst>
              <a:ext uri="{FF2B5EF4-FFF2-40B4-BE49-F238E27FC236}">
                <a16:creationId xmlns:a16="http://schemas.microsoft.com/office/drawing/2014/main" id="{E8C716BE-2105-2ED0-A25E-33A509F03DFC}"/>
              </a:ext>
            </a:extLst>
          </p:cNvPr>
          <p:cNvSpPr/>
          <p:nvPr/>
        </p:nvSpPr>
        <p:spPr>
          <a:xfrm>
            <a:off x="1013552" y="2134243"/>
            <a:ext cx="3338700" cy="2211691"/>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a:extLst>
              <a:ext uri="{FF2B5EF4-FFF2-40B4-BE49-F238E27FC236}">
                <a16:creationId xmlns:a16="http://schemas.microsoft.com/office/drawing/2014/main" id="{C08EF444-D0AD-D25E-6613-DBAE15AE0612}"/>
              </a:ext>
            </a:extLst>
          </p:cNvPr>
          <p:cNvSpPr txBox="1">
            <a:spLocks noGrp="1"/>
          </p:cNvSpPr>
          <p:nvPr>
            <p:ph type="body" idx="1"/>
          </p:nvPr>
        </p:nvSpPr>
        <p:spPr>
          <a:xfrm>
            <a:off x="1013552" y="2134245"/>
            <a:ext cx="3338700" cy="221169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err="1">
                <a:effectLst/>
                <a:latin typeface="Time new roman"/>
                <a:ea typeface="SimSun" panose="02010600030101010101" pitchFamily="2" charset="-122"/>
                <a:cs typeface="Times New Roman" panose="02020603050405020304" pitchFamily="18" charset="0"/>
              </a:rPr>
              <a:t>Một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yếu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tố</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không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thể</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thiếu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trong</a:t>
            </a:r>
            <a:r>
              <a:rPr lang="en-US" sz="1600" dirty="0">
                <a:effectLst/>
                <a:latin typeface="Time new roman"/>
                <a:ea typeface="SimSun" panose="02010600030101010101" pitchFamily="2" charset="-122"/>
                <a:cs typeface="Times New Roman" panose="02020603050405020304" pitchFamily="18" charset="0"/>
              </a:rPr>
              <a:t> Roguelike </a:t>
            </a:r>
            <a:r>
              <a:rPr lang="en-US" sz="1600" dirty="0" err="1">
                <a:effectLst/>
                <a:latin typeface="Time new roman"/>
                <a:ea typeface="SimSun" panose="02010600030101010101" pitchFamily="2" charset="-122"/>
                <a:cs typeface="Times New Roman" panose="02020603050405020304" pitchFamily="18" charset="0"/>
              </a:rPr>
              <a:t>là</a:t>
            </a:r>
            <a:r>
              <a:rPr lang="en-US" sz="1600" dirty="0">
                <a:effectLst/>
                <a:latin typeface="Time new roman"/>
                <a:ea typeface="SimSun" panose="02010600030101010101" pitchFamily="2" charset="-122"/>
                <a:cs typeface="Times New Roman" panose="02020603050405020304" pitchFamily="18" charset="0"/>
              </a:rPr>
              <a:t> "permadeath", </a:t>
            </a:r>
            <a:r>
              <a:rPr lang="en-US" sz="1600" dirty="0" err="1">
                <a:effectLst/>
                <a:latin typeface="Time new roman"/>
                <a:ea typeface="SimSun" panose="02010600030101010101" pitchFamily="2" charset="-122"/>
                <a:cs typeface="Times New Roman" panose="02020603050405020304" pitchFamily="18" charset="0"/>
              </a:rPr>
              <a:t>tức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nhân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vật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chết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người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chơi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sẽ</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không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thể</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tiếp</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tục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từ</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điểm</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đã</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chết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mà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phải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bắt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đầu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lại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từ</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đầu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Điều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này</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tạo</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ra</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một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áp</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lực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cao</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đối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với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người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chơi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yêu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cầu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họ</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phải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quản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lý</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tài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nguyên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chiến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đấu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một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cách</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khôn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ngoan</a:t>
            </a:r>
            <a:endParaRPr lang="en-US" sz="1600" dirty="0"/>
          </a:p>
        </p:txBody>
      </p:sp>
      <p:sp>
        <p:nvSpPr>
          <p:cNvPr id="1138" name="Google Shape;1138;p45">
            <a:extLst>
              <a:ext uri="{FF2B5EF4-FFF2-40B4-BE49-F238E27FC236}">
                <a16:creationId xmlns:a16="http://schemas.microsoft.com/office/drawing/2014/main" id="{A90FD4A3-9A9D-F60B-A712-4CC99FF68BF2}"/>
              </a:ext>
            </a:extLst>
          </p:cNvPr>
          <p:cNvSpPr txBox="1">
            <a:spLocks noGrp="1"/>
          </p:cNvSpPr>
          <p:nvPr>
            <p:ph type="body" idx="2"/>
          </p:nvPr>
        </p:nvSpPr>
        <p:spPr>
          <a:xfrm>
            <a:off x="4572000" y="2134245"/>
            <a:ext cx="3466246" cy="24584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effectLst/>
                <a:latin typeface="Time new roman"/>
                <a:ea typeface="SimSun" panose="02010600030101010101" pitchFamily="2" charset="-122"/>
                <a:cs typeface="Times New Roman" panose="02020603050405020304" pitchFamily="18" charset="0"/>
              </a:rPr>
              <a:t>Trong </a:t>
            </a:r>
            <a:r>
              <a:rPr lang="en-US" sz="1600" dirty="0" err="1">
                <a:effectLst/>
                <a:latin typeface="Time new roman"/>
                <a:ea typeface="SimSun" panose="02010600030101010101" pitchFamily="2" charset="-122"/>
                <a:cs typeface="Times New Roman" panose="02020603050405020304" pitchFamily="18" charset="0"/>
              </a:rPr>
              <a:t>trò</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chơi</a:t>
            </a:r>
            <a:r>
              <a:rPr lang="en-US" sz="1600" dirty="0">
                <a:effectLst/>
                <a:latin typeface="Time new roman"/>
                <a:ea typeface="SimSun" panose="02010600030101010101" pitchFamily="2" charset="-122"/>
                <a:cs typeface="Times New Roman" panose="02020603050405020304" pitchFamily="18" charset="0"/>
              </a:rPr>
              <a:t> roguelike, </a:t>
            </a:r>
            <a:r>
              <a:rPr lang="en-US" sz="1600" dirty="0" err="1">
                <a:effectLst/>
                <a:latin typeface="Time new roman"/>
                <a:ea typeface="SimSun" panose="02010600030101010101" pitchFamily="2" charset="-122"/>
                <a:cs typeface="Times New Roman" panose="02020603050405020304" pitchFamily="18" charset="0"/>
              </a:rPr>
              <a:t>sự</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thành</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công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của</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người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chơi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không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chỉ</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phụ</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thuộc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vào</a:t>
            </a:r>
            <a:r>
              <a:rPr lang="en-US" sz="1600" dirty="0">
                <a:effectLst/>
                <a:latin typeface="Time new roman"/>
                <a:ea typeface="SimSun" panose="02010600030101010101" pitchFamily="2" charset="-122"/>
                <a:cs typeface="Times New Roman" panose="02020603050405020304" pitchFamily="18" charset="0"/>
              </a:rPr>
              <a:t> may </a:t>
            </a:r>
            <a:r>
              <a:rPr lang="en-US" sz="1600" dirty="0" err="1">
                <a:effectLst/>
                <a:latin typeface="Time new roman"/>
                <a:ea typeface="SimSun" panose="02010600030101010101" pitchFamily="2" charset="-122"/>
                <a:cs typeface="Times New Roman" panose="02020603050405020304" pitchFamily="18" charset="0"/>
              </a:rPr>
              <a:t>mắn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mà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còn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vào</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kỹ</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năng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chiến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lược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các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quyết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định</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mà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họ</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đưa</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ra</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trong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suốt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quá</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trình</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chơi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Các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yếu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tố</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này</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được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thể</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hiện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rõ</a:t>
            </a:r>
            <a:r>
              <a:rPr lang="en-US" sz="1600" dirty="0">
                <a:effectLst/>
                <a:latin typeface="Time new roman"/>
                <a:ea typeface="SimSun" panose="02010600030101010101" pitchFamily="2" charset="-122"/>
                <a:cs typeface="Times New Roman" panose="02020603050405020304" pitchFamily="18" charset="0"/>
              </a:rPr>
              <a:t> qua </a:t>
            </a:r>
            <a:r>
              <a:rPr lang="en-US" sz="1600" dirty="0" err="1">
                <a:effectLst/>
                <a:latin typeface="Time new roman"/>
                <a:ea typeface="SimSun" panose="02010600030101010101" pitchFamily="2" charset="-122"/>
                <a:cs typeface="Times New Roman" panose="02020603050405020304" pitchFamily="18" charset="0"/>
              </a:rPr>
              <a:t>việc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chọn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lựa</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vật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phẩm</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nâng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cấp</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kỹ</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năng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đối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phó</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với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các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tình</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huống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khó</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khăn</a:t>
            </a:r>
            <a:endParaRPr lang="en-US" sz="1600" dirty="0"/>
          </a:p>
        </p:txBody>
      </p:sp>
      <p:sp>
        <p:nvSpPr>
          <p:cNvPr id="4" name="Google Shape;1037;p42">
            <a:extLst>
              <a:ext uri="{FF2B5EF4-FFF2-40B4-BE49-F238E27FC236}">
                <a16:creationId xmlns:a16="http://schemas.microsoft.com/office/drawing/2014/main" id="{8D44CFEA-268D-4A5A-1D20-21C8E234C30C}"/>
              </a:ext>
            </a:extLst>
          </p:cNvPr>
          <p:cNvSpPr txBox="1">
            <a:spLocks noGrp="1"/>
          </p:cNvSpPr>
          <p:nvPr>
            <p:ph type="title"/>
          </p:nvPr>
        </p:nvSpPr>
        <p:spPr>
          <a:xfrm>
            <a:off x="720000" y="797565"/>
            <a:ext cx="7704000" cy="572700"/>
          </a:xfrm>
          <a:prstGeom prst="rect">
            <a:avLst/>
          </a:prstGeom>
        </p:spPr>
        <p:txBody>
          <a:bodyPr spcFirstLastPara="1" wrap="square" lIns="91425" tIns="91425" rIns="91425" bIns="91425" anchor="t" anchorCtr="0">
            <a:noAutofit/>
          </a:bodyPr>
          <a:lstStyle/>
          <a:p>
            <a:r>
              <a:rPr lang="en-US" dirty="0">
                <a:solidFill>
                  <a:schemeClr val="tx1"/>
                </a:solidFill>
                <a:latin typeface="Time new roman"/>
                <a:ea typeface="SimSun" panose="02010600030101010101" pitchFamily="2" charset="-122"/>
                <a:cs typeface="Times New Roman" panose="02020603050405020304" pitchFamily="18" charset="0"/>
              </a:rPr>
              <a:t>2</a:t>
            </a:r>
            <a:r>
              <a:rPr lang="en-US" sz="3600" b="1" dirty="0">
                <a:solidFill>
                  <a:schemeClr val="tx1"/>
                </a:solidFill>
                <a:effectLst/>
                <a:latin typeface="Time new roman"/>
                <a:ea typeface="SimSun" panose="02010600030101010101" pitchFamily="2" charset="-122"/>
                <a:cs typeface="Times New Roman" panose="02020603050405020304" pitchFamily="18" charset="0"/>
              </a:rPr>
              <a:t>.1 </a:t>
            </a:r>
            <a:r>
              <a:rPr lang="en-US" sz="3600" b="1" dirty="0">
                <a:effectLst/>
                <a:latin typeface="Time new roman"/>
                <a:ea typeface="SimSun" panose="02010600030101010101" pitchFamily="2" charset="-122"/>
                <a:cs typeface="Times New Roman" panose="02020603050405020304" pitchFamily="18" charset="0"/>
              </a:rPr>
              <a:t>Lý </a:t>
            </a:r>
            <a:r>
              <a:rPr lang="en-US" sz="3600" b="1" dirty="0" err="1">
                <a:effectLst/>
                <a:latin typeface="Time new roman"/>
                <a:ea typeface="SimSun" panose="02010600030101010101" pitchFamily="2" charset="-122"/>
                <a:cs typeface="Times New Roman" panose="02020603050405020304" pitchFamily="18" charset="0"/>
              </a:rPr>
              <a:t>thuyết</a:t>
            </a:r>
            <a:r>
              <a:rPr lang="en-US" sz="3600" b="1" dirty="0">
                <a:effectLst/>
                <a:latin typeface="Time new roman"/>
                <a:ea typeface="SimSun" panose="02010600030101010101" pitchFamily="2" charset="-122"/>
                <a:cs typeface="Times New Roman" panose="02020603050405020304" pitchFamily="18" charset="0"/>
              </a:rPr>
              <a:t> </a:t>
            </a:r>
            <a:r>
              <a:rPr lang="en-US" sz="3600" b="1" dirty="0" err="1">
                <a:effectLst/>
                <a:latin typeface="Time new roman"/>
                <a:ea typeface="SimSun" panose="02010600030101010101" pitchFamily="2" charset="-122"/>
                <a:cs typeface="Times New Roman" panose="02020603050405020304" pitchFamily="18" charset="0"/>
              </a:rPr>
              <a:t>về</a:t>
            </a:r>
            <a:r>
              <a:rPr lang="en-US" sz="3600" b="1" dirty="0">
                <a:effectLst/>
                <a:latin typeface="Time new roman"/>
                <a:ea typeface="SimSun" panose="02010600030101010101" pitchFamily="2" charset="-122"/>
                <a:cs typeface="Times New Roman" panose="02020603050405020304" pitchFamily="18" charset="0"/>
              </a:rPr>
              <a:t> </a:t>
            </a:r>
            <a:r>
              <a:rPr lang="en-US" sz="3600" b="1" dirty="0" err="1">
                <a:effectLst/>
                <a:latin typeface="Time new roman"/>
                <a:ea typeface="SimSun" panose="02010600030101010101" pitchFamily="2" charset="-122"/>
                <a:cs typeface="Times New Roman" panose="02020603050405020304" pitchFamily="18" charset="0"/>
              </a:rPr>
              <a:t>thể</a:t>
            </a:r>
            <a:r>
              <a:rPr lang="en-US" sz="3600" b="1" dirty="0">
                <a:effectLst/>
                <a:latin typeface="Time new roman"/>
                <a:ea typeface="SimSun" panose="02010600030101010101" pitchFamily="2" charset="-122"/>
                <a:cs typeface="Times New Roman" panose="02020603050405020304" pitchFamily="18" charset="0"/>
              </a:rPr>
              <a:t> </a:t>
            </a:r>
            <a:r>
              <a:rPr lang="en-US" sz="3600" b="1" dirty="0" err="1">
                <a:effectLst/>
                <a:latin typeface="Time new roman"/>
                <a:ea typeface="SimSun" panose="02010600030101010101" pitchFamily="2" charset="-122"/>
                <a:cs typeface="Times New Roman" panose="02020603050405020304" pitchFamily="18" charset="0"/>
              </a:rPr>
              <a:t>loại</a:t>
            </a:r>
            <a:r>
              <a:rPr lang="en-US" sz="3600" b="1" dirty="0">
                <a:effectLst/>
                <a:latin typeface="Time new roman"/>
                <a:ea typeface="SimSun" panose="02010600030101010101" pitchFamily="2" charset="-122"/>
                <a:cs typeface="Times New Roman" panose="02020603050405020304" pitchFamily="18" charset="0"/>
              </a:rPr>
              <a:t> Roguelike</a:t>
            </a:r>
            <a:br>
              <a:rPr lang="en-US" sz="3600" b="1" dirty="0">
                <a:effectLst/>
                <a:latin typeface="Time new roman"/>
                <a:ea typeface="SimSun" panose="02010600030101010101" pitchFamily="2" charset="-122"/>
                <a:cs typeface="Times New Roman" panose="02020603050405020304" pitchFamily="18" charset="0"/>
              </a:rPr>
            </a:br>
            <a:endParaRPr lang="en-US" sz="3600" b="1" dirty="0">
              <a:solidFill>
                <a:schemeClr val="tx1"/>
              </a:solidFill>
              <a:latin typeface="Time new roman"/>
              <a:ea typeface="SimSun" panose="0201060003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838A9465-4E38-D18F-5606-151D68DED771}"/>
              </a:ext>
            </a:extLst>
          </p:cNvPr>
          <p:cNvSpPr txBox="1"/>
          <p:nvPr/>
        </p:nvSpPr>
        <p:spPr>
          <a:xfrm>
            <a:off x="236862" y="1523216"/>
            <a:ext cx="4572000" cy="45807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Permadeath (</a:t>
            </a:r>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Chết</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vĩnh</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viễn</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12" name="TextBox 11">
            <a:extLst>
              <a:ext uri="{FF2B5EF4-FFF2-40B4-BE49-F238E27FC236}">
                <a16:creationId xmlns:a16="http://schemas.microsoft.com/office/drawing/2014/main" id="{21D18D26-ACDD-1858-19F6-7239B4BDCDF9}"/>
              </a:ext>
            </a:extLst>
          </p:cNvPr>
          <p:cNvSpPr txBox="1"/>
          <p:nvPr/>
        </p:nvSpPr>
        <p:spPr>
          <a:xfrm>
            <a:off x="4930049" y="1611958"/>
            <a:ext cx="4572000" cy="369332"/>
          </a:xfrm>
          <a:prstGeom prst="rect">
            <a:avLst/>
          </a:prstGeom>
          <a:noFill/>
        </p:spPr>
        <p:txBody>
          <a:bodyPr wrap="square">
            <a:spAutoFit/>
          </a:bodyPr>
          <a:lstStyle/>
          <a:p>
            <a:r>
              <a:rPr lang="en-US" sz="1800" b="1" dirty="0" err="1">
                <a:solidFill>
                  <a:schemeClr val="tx1"/>
                </a:solidFill>
                <a:effectLst/>
                <a:latin typeface="Time new roman"/>
                <a:ea typeface="SimSun" panose="02010600030101010101" pitchFamily="2" charset="-122"/>
                <a:cs typeface="Times New Roman" panose="02020603050405020304" pitchFamily="18" charset="0"/>
              </a:rPr>
              <a:t>Tiến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dựa</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trên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kỹ</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năng</a:t>
            </a:r>
            <a:endParaRPr lang="en-US" sz="1800" b="1" dirty="0">
              <a:solidFill>
                <a:schemeClr val="tx1"/>
              </a:solidFill>
            </a:endParaRPr>
          </a:p>
        </p:txBody>
      </p:sp>
    </p:spTree>
    <p:extLst>
      <p:ext uri="{BB962C8B-B14F-4D97-AF65-F5344CB8AC3E}">
        <p14:creationId xmlns:p14="http://schemas.microsoft.com/office/powerpoint/2010/main" val="216128460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66027B9E-6964-D85E-DB1D-B4822781B30E}"/>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7585AED0-BD74-6DE1-8C7E-7D94E96549E5}"/>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pPr marL="0" indent="0" algn="l"/>
            <a:r>
              <a:rPr lang="en-US" sz="3300" b="1"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.2 </a:t>
            </a:r>
            <a:r>
              <a:rPr lang="en-US" sz="3300" b="1" dirty="0" err="1">
                <a:effectLst/>
                <a:latin typeface="Time new roman"/>
                <a:ea typeface="SimSun" panose="02010600030101010101" pitchFamily="2" charset="-122"/>
                <a:cs typeface="Times New Roman" panose="02020603050405020304" pitchFamily="18" charset="0"/>
              </a:rPr>
              <a:t>Các</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yếu</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tố</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thiết</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kế</a:t>
            </a:r>
            <a:r>
              <a:rPr lang="en-US" sz="3300" b="1" dirty="0">
                <a:effectLst/>
                <a:latin typeface="Time new roman"/>
                <a:ea typeface="SimSun" panose="02010600030101010101" pitchFamily="2" charset="-122"/>
                <a:cs typeface="Times New Roman" panose="02020603050405020304" pitchFamily="18" charset="0"/>
              </a:rPr>
              <a:t> game </a:t>
            </a:r>
            <a:r>
              <a:rPr lang="en-US" sz="3300" b="1" dirty="0" err="1">
                <a:effectLst/>
                <a:latin typeface="Time new roman"/>
                <a:ea typeface="SimSun" panose="02010600030101010101" pitchFamily="2" charset="-122"/>
                <a:cs typeface="Times New Roman" panose="02020603050405020304" pitchFamily="18" charset="0"/>
              </a:rPr>
              <a:t>trong</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thể</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loại</a:t>
            </a:r>
            <a:r>
              <a:rPr lang="en-US" sz="3300" b="1" dirty="0">
                <a:effectLst/>
                <a:latin typeface="Time new roman"/>
                <a:ea typeface="SimSun" panose="02010600030101010101" pitchFamily="2" charset="-122"/>
                <a:cs typeface="Times New Roman" panose="02020603050405020304" pitchFamily="18" charset="0"/>
              </a:rPr>
              <a:t> Roguelike</a:t>
            </a:r>
          </a:p>
        </p:txBody>
      </p:sp>
      <p:sp>
        <p:nvSpPr>
          <p:cNvPr id="15" name="Google Shape;1219;p51">
            <a:extLst>
              <a:ext uri="{FF2B5EF4-FFF2-40B4-BE49-F238E27FC236}">
                <a16:creationId xmlns:a16="http://schemas.microsoft.com/office/drawing/2014/main" id="{4129BFC9-742D-86C7-DC37-FAE9BC58080B}"/>
              </a:ext>
            </a:extLst>
          </p:cNvPr>
          <p:cNvSpPr txBox="1">
            <a:spLocks/>
          </p:cNvSpPr>
          <p:nvPr/>
        </p:nvSpPr>
        <p:spPr>
          <a:xfrm>
            <a:off x="742034" y="2071742"/>
            <a:ext cx="4799700" cy="4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None/>
            </a:pPr>
            <a:r>
              <a:rPr lang="en-US" b="1" dirty="0">
                <a:solidFill>
                  <a:schemeClr val="tx1"/>
                </a:solidFill>
                <a:latin typeface="Time new roman"/>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Hệ</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chiến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đấu</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800" b="1" dirty="0">
                <a:solidFill>
                  <a:schemeClr val="tx1"/>
                </a:solidFill>
                <a:effectLst/>
                <a:latin typeface="Time new roman"/>
                <a:ea typeface="SimSun" panose="02010600030101010101" pitchFamily="2" charset="-122"/>
                <a:cs typeface="Times New Roman" panose="02020603050405020304" pitchFamily="18" charset="0"/>
              </a:rPr>
              <a:t> game</a:t>
            </a:r>
          </a:p>
          <a:p>
            <a:pPr marL="0" indent="0">
              <a:buFont typeface="Roboto"/>
              <a:buNone/>
            </a:pPr>
            <a:endParaRPr lang="en-US" b="1" dirty="0">
              <a:solidFill>
                <a:schemeClr val="tx1"/>
              </a:solidFill>
              <a:latin typeface="Time new roman"/>
            </a:endParaRPr>
          </a:p>
        </p:txBody>
      </p:sp>
      <p:sp>
        <p:nvSpPr>
          <p:cNvPr id="18" name="Google Shape;1222;p51">
            <a:extLst>
              <a:ext uri="{FF2B5EF4-FFF2-40B4-BE49-F238E27FC236}">
                <a16:creationId xmlns:a16="http://schemas.microsoft.com/office/drawing/2014/main" id="{A479A5AA-135F-F612-86F9-07690F0C764A}"/>
              </a:ext>
            </a:extLst>
          </p:cNvPr>
          <p:cNvSpPr txBox="1">
            <a:spLocks/>
          </p:cNvSpPr>
          <p:nvPr/>
        </p:nvSpPr>
        <p:spPr>
          <a:xfrm>
            <a:off x="1084175" y="2660211"/>
            <a:ext cx="2851542" cy="165527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dirty="0">
                <a:solidFill>
                  <a:schemeClr val="tx1"/>
                </a:solidFill>
                <a:latin typeface="Time new roman"/>
              </a:rPr>
              <a:t>Trong Roguelike, hệ thống chiến đấu tuy đơn giản nhưng đầy thử thách, với nhân vật sử dụng kỹ năng đặc trưng để chiến đấu kẻ thù, tăng tính chiến thuật. Đồ án này sẽ tích hợp các nhân vật từ </a:t>
            </a:r>
            <a:r>
              <a:rPr lang="vi-VN" b="1" dirty="0">
                <a:solidFill>
                  <a:schemeClr val="tx1"/>
                </a:solidFill>
                <a:latin typeface="Time new roman"/>
              </a:rPr>
              <a:t>Genshin Impact</a:t>
            </a:r>
            <a:r>
              <a:rPr lang="vi-VN" dirty="0">
                <a:solidFill>
                  <a:schemeClr val="tx1"/>
                </a:solidFill>
                <a:latin typeface="Time new roman"/>
              </a:rPr>
              <a:t> với cơ chế chiến đấu Roguelike, mang đến trải nghiệm độc đáo.</a:t>
            </a:r>
            <a:endParaRPr lang="en-US" dirty="0">
              <a:solidFill>
                <a:schemeClr val="tx1"/>
              </a:solidFill>
              <a:latin typeface="Time new roman"/>
            </a:endParaRPr>
          </a:p>
        </p:txBody>
      </p:sp>
      <p:grpSp>
        <p:nvGrpSpPr>
          <p:cNvPr id="1125" name="Google Shape;1178;p49">
            <a:extLst>
              <a:ext uri="{FF2B5EF4-FFF2-40B4-BE49-F238E27FC236}">
                <a16:creationId xmlns:a16="http://schemas.microsoft.com/office/drawing/2014/main" id="{F63CA460-A3BB-F4CD-FDDA-BBCDCF3192A7}"/>
              </a:ext>
            </a:extLst>
          </p:cNvPr>
          <p:cNvGrpSpPr/>
          <p:nvPr/>
        </p:nvGrpSpPr>
        <p:grpSpPr>
          <a:xfrm>
            <a:off x="5920325" y="2301092"/>
            <a:ext cx="1688707" cy="1604804"/>
            <a:chOff x="5363150" y="3424550"/>
            <a:chExt cx="459900" cy="437050"/>
          </a:xfrm>
        </p:grpSpPr>
        <p:sp>
          <p:nvSpPr>
            <p:cNvPr id="1126" name="Google Shape;1179;p49">
              <a:extLst>
                <a:ext uri="{FF2B5EF4-FFF2-40B4-BE49-F238E27FC236}">
                  <a16:creationId xmlns:a16="http://schemas.microsoft.com/office/drawing/2014/main" id="{C1F83DAF-7059-6F9B-477A-6131F17D750B}"/>
                </a:ext>
              </a:extLst>
            </p:cNvPr>
            <p:cNvSpPr/>
            <p:nvPr/>
          </p:nvSpPr>
          <p:spPr>
            <a:xfrm>
              <a:off x="5517625" y="3633575"/>
              <a:ext cx="147375" cy="100825"/>
            </a:xfrm>
            <a:custGeom>
              <a:avLst/>
              <a:gdLst/>
              <a:ahLst/>
              <a:cxnLst/>
              <a:rect l="l" t="t" r="r" b="b"/>
              <a:pathLst>
                <a:path w="5895" h="4033" extrusionOk="0">
                  <a:moveTo>
                    <a:pt x="5231" y="4033"/>
                  </a:moveTo>
                  <a:lnTo>
                    <a:pt x="1" y="1234"/>
                  </a:lnTo>
                  <a:lnTo>
                    <a:pt x="653" y="0"/>
                  </a:lnTo>
                  <a:lnTo>
                    <a:pt x="5895" y="279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80;p49">
              <a:extLst>
                <a:ext uri="{FF2B5EF4-FFF2-40B4-BE49-F238E27FC236}">
                  <a16:creationId xmlns:a16="http://schemas.microsoft.com/office/drawing/2014/main" id="{187E67B0-BCDF-3C0C-C33E-34FA6CC852CA}"/>
                </a:ext>
              </a:extLst>
            </p:cNvPr>
            <p:cNvSpPr/>
            <p:nvPr/>
          </p:nvSpPr>
          <p:spPr>
            <a:xfrm>
              <a:off x="5549050" y="3424550"/>
              <a:ext cx="85725" cy="70575"/>
            </a:xfrm>
            <a:custGeom>
              <a:avLst/>
              <a:gdLst/>
              <a:ahLst/>
              <a:cxnLst/>
              <a:rect l="l" t="t" r="r" b="b"/>
              <a:pathLst>
                <a:path w="3429" h="2823" extrusionOk="0">
                  <a:moveTo>
                    <a:pt x="2823" y="2621"/>
                  </a:moveTo>
                  <a:cubicBezTo>
                    <a:pt x="3013" y="2313"/>
                    <a:pt x="3179" y="1981"/>
                    <a:pt x="3357" y="1661"/>
                  </a:cubicBezTo>
                  <a:cubicBezTo>
                    <a:pt x="3428" y="1530"/>
                    <a:pt x="3369" y="1340"/>
                    <a:pt x="3203" y="1234"/>
                  </a:cubicBezTo>
                  <a:cubicBezTo>
                    <a:pt x="2539" y="736"/>
                    <a:pt x="1815" y="344"/>
                    <a:pt x="1021" y="60"/>
                  </a:cubicBezTo>
                  <a:cubicBezTo>
                    <a:pt x="843" y="0"/>
                    <a:pt x="653" y="48"/>
                    <a:pt x="582" y="178"/>
                  </a:cubicBezTo>
                  <a:cubicBezTo>
                    <a:pt x="404" y="498"/>
                    <a:pt x="238" y="830"/>
                    <a:pt x="72" y="1163"/>
                  </a:cubicBezTo>
                  <a:cubicBezTo>
                    <a:pt x="1" y="1329"/>
                    <a:pt x="96" y="1530"/>
                    <a:pt x="274" y="1589"/>
                  </a:cubicBezTo>
                  <a:cubicBezTo>
                    <a:pt x="1009" y="1839"/>
                    <a:pt x="1709" y="2206"/>
                    <a:pt x="2325" y="2704"/>
                  </a:cubicBezTo>
                  <a:cubicBezTo>
                    <a:pt x="2515" y="2823"/>
                    <a:pt x="2728"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81;p49">
              <a:extLst>
                <a:ext uri="{FF2B5EF4-FFF2-40B4-BE49-F238E27FC236}">
                  <a16:creationId xmlns:a16="http://schemas.microsoft.com/office/drawing/2014/main" id="{6BCACC4F-3627-C1B6-C896-FAE0AE29777C}"/>
                </a:ext>
              </a:extLst>
            </p:cNvPr>
            <p:cNvSpPr/>
            <p:nvPr/>
          </p:nvSpPr>
          <p:spPr>
            <a:xfrm>
              <a:off x="5734375" y="3523875"/>
              <a:ext cx="85700" cy="70575"/>
            </a:xfrm>
            <a:custGeom>
              <a:avLst/>
              <a:gdLst/>
              <a:ahLst/>
              <a:cxnLst/>
              <a:rect l="l" t="t" r="r" b="b"/>
              <a:pathLst>
                <a:path w="3428" h="2823" extrusionOk="0">
                  <a:moveTo>
                    <a:pt x="2823" y="2621"/>
                  </a:moveTo>
                  <a:cubicBezTo>
                    <a:pt x="3013" y="2313"/>
                    <a:pt x="3179" y="1993"/>
                    <a:pt x="3356" y="1661"/>
                  </a:cubicBezTo>
                  <a:cubicBezTo>
                    <a:pt x="3428" y="1530"/>
                    <a:pt x="3368" y="1340"/>
                    <a:pt x="3202" y="1234"/>
                  </a:cubicBezTo>
                  <a:cubicBezTo>
                    <a:pt x="2538" y="747"/>
                    <a:pt x="1815" y="344"/>
                    <a:pt x="1020" y="60"/>
                  </a:cubicBezTo>
                  <a:cubicBezTo>
                    <a:pt x="842" y="0"/>
                    <a:pt x="652" y="48"/>
                    <a:pt x="581" y="178"/>
                  </a:cubicBezTo>
                  <a:cubicBezTo>
                    <a:pt x="403" y="510"/>
                    <a:pt x="237" y="830"/>
                    <a:pt x="71" y="1163"/>
                  </a:cubicBezTo>
                  <a:cubicBezTo>
                    <a:pt x="0" y="1340"/>
                    <a:pt x="95" y="1530"/>
                    <a:pt x="273" y="1589"/>
                  </a:cubicBezTo>
                  <a:cubicBezTo>
                    <a:pt x="1008" y="1839"/>
                    <a:pt x="1708" y="2206"/>
                    <a:pt x="2325" y="2704"/>
                  </a:cubicBezTo>
                  <a:cubicBezTo>
                    <a:pt x="2491" y="2823"/>
                    <a:pt x="2716"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82;p49">
              <a:extLst>
                <a:ext uri="{FF2B5EF4-FFF2-40B4-BE49-F238E27FC236}">
                  <a16:creationId xmlns:a16="http://schemas.microsoft.com/office/drawing/2014/main" id="{2DD87297-EFAC-7B13-1F14-EE833015B78E}"/>
                </a:ext>
              </a:extLst>
            </p:cNvPr>
            <p:cNvSpPr/>
            <p:nvPr/>
          </p:nvSpPr>
          <p:spPr>
            <a:xfrm>
              <a:off x="5646600" y="3559750"/>
              <a:ext cx="166075" cy="301850"/>
            </a:xfrm>
            <a:custGeom>
              <a:avLst/>
              <a:gdLst/>
              <a:ahLst/>
              <a:cxnLst/>
              <a:rect l="l" t="t" r="r" b="b"/>
              <a:pathLst>
                <a:path w="6643" h="12074" extrusionOk="0">
                  <a:moveTo>
                    <a:pt x="6642" y="2052"/>
                  </a:moveTo>
                  <a:cubicBezTo>
                    <a:pt x="6642" y="2052"/>
                    <a:pt x="6097" y="4507"/>
                    <a:pt x="5456" y="6974"/>
                  </a:cubicBezTo>
                  <a:cubicBezTo>
                    <a:pt x="5515" y="6938"/>
                    <a:pt x="5575" y="6903"/>
                    <a:pt x="5634" y="6855"/>
                  </a:cubicBezTo>
                  <a:cubicBezTo>
                    <a:pt x="5409" y="7685"/>
                    <a:pt x="5148" y="8504"/>
                    <a:pt x="4863" y="9310"/>
                  </a:cubicBezTo>
                  <a:cubicBezTo>
                    <a:pt x="4614" y="10057"/>
                    <a:pt x="4389" y="10887"/>
                    <a:pt x="3986" y="11587"/>
                  </a:cubicBezTo>
                  <a:cubicBezTo>
                    <a:pt x="3986" y="11587"/>
                    <a:pt x="3594" y="12073"/>
                    <a:pt x="2717" y="11943"/>
                  </a:cubicBezTo>
                  <a:cubicBezTo>
                    <a:pt x="2005" y="11836"/>
                    <a:pt x="1424" y="11303"/>
                    <a:pt x="1198" y="10615"/>
                  </a:cubicBezTo>
                  <a:lnTo>
                    <a:pt x="1" y="6962"/>
                  </a:lnTo>
                  <a:lnTo>
                    <a:pt x="1222" y="4649"/>
                  </a:lnTo>
                  <a:lnTo>
                    <a:pt x="2835" y="24"/>
                  </a:lnTo>
                  <a:cubicBezTo>
                    <a:pt x="2811" y="0"/>
                    <a:pt x="5183" y="439"/>
                    <a:pt x="6642" y="2052"/>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83;p49">
              <a:extLst>
                <a:ext uri="{FF2B5EF4-FFF2-40B4-BE49-F238E27FC236}">
                  <a16:creationId xmlns:a16="http://schemas.microsoft.com/office/drawing/2014/main" id="{B8ABD254-5D31-AE1F-ED9F-7714531FA8AD}"/>
                </a:ext>
              </a:extLst>
            </p:cNvPr>
            <p:cNvSpPr/>
            <p:nvPr/>
          </p:nvSpPr>
          <p:spPr>
            <a:xfrm>
              <a:off x="5571300" y="3443225"/>
              <a:ext cx="231875" cy="123375"/>
            </a:xfrm>
            <a:custGeom>
              <a:avLst/>
              <a:gdLst/>
              <a:ahLst/>
              <a:cxnLst/>
              <a:rect l="l" t="t" r="r" b="b"/>
              <a:pathLst>
                <a:path w="9275" h="4935" extrusionOk="0">
                  <a:moveTo>
                    <a:pt x="1601" y="1851"/>
                  </a:moveTo>
                  <a:cubicBezTo>
                    <a:pt x="1578" y="2230"/>
                    <a:pt x="1767" y="2574"/>
                    <a:pt x="2088" y="2752"/>
                  </a:cubicBezTo>
                  <a:lnTo>
                    <a:pt x="5812" y="4744"/>
                  </a:lnTo>
                  <a:cubicBezTo>
                    <a:pt x="6144" y="4922"/>
                    <a:pt x="6535" y="4875"/>
                    <a:pt x="6831" y="4649"/>
                  </a:cubicBezTo>
                  <a:lnTo>
                    <a:pt x="7389" y="4222"/>
                  </a:lnTo>
                  <a:cubicBezTo>
                    <a:pt x="7804" y="4329"/>
                    <a:pt x="8527" y="4543"/>
                    <a:pt x="9275" y="4934"/>
                  </a:cubicBezTo>
                  <a:cubicBezTo>
                    <a:pt x="7934" y="3950"/>
                    <a:pt x="6369" y="3677"/>
                    <a:pt x="6369" y="3677"/>
                  </a:cubicBezTo>
                  <a:lnTo>
                    <a:pt x="5634" y="4211"/>
                  </a:lnTo>
                  <a:lnTo>
                    <a:pt x="4127" y="3404"/>
                  </a:lnTo>
                  <a:lnTo>
                    <a:pt x="2609" y="2610"/>
                  </a:lnTo>
                  <a:lnTo>
                    <a:pt x="2657" y="1720"/>
                  </a:lnTo>
                  <a:cubicBezTo>
                    <a:pt x="2657" y="1720"/>
                    <a:pt x="1554" y="558"/>
                    <a:pt x="0" y="0"/>
                  </a:cubicBezTo>
                  <a:cubicBezTo>
                    <a:pt x="747" y="392"/>
                    <a:pt x="1317" y="866"/>
                    <a:pt x="1637" y="116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84;p49">
              <a:extLst>
                <a:ext uri="{FF2B5EF4-FFF2-40B4-BE49-F238E27FC236}">
                  <a16:creationId xmlns:a16="http://schemas.microsoft.com/office/drawing/2014/main" id="{2070FD39-9AEE-0372-9BB2-3E58090A9BBE}"/>
                </a:ext>
              </a:extLst>
            </p:cNvPr>
            <p:cNvSpPr/>
            <p:nvPr/>
          </p:nvSpPr>
          <p:spPr>
            <a:xfrm>
              <a:off x="5363150" y="3459525"/>
              <a:ext cx="261825" cy="236625"/>
            </a:xfrm>
            <a:custGeom>
              <a:avLst/>
              <a:gdLst/>
              <a:ahLst/>
              <a:cxnLst/>
              <a:rect l="l" t="t" r="r" b="b"/>
              <a:pathLst>
                <a:path w="10473" h="9465" extrusionOk="0">
                  <a:moveTo>
                    <a:pt x="6654" y="1"/>
                  </a:moveTo>
                  <a:cubicBezTo>
                    <a:pt x="6654" y="1"/>
                    <a:pt x="4911" y="1815"/>
                    <a:pt x="3215" y="3701"/>
                  </a:cubicBezTo>
                  <a:lnTo>
                    <a:pt x="3215" y="3499"/>
                  </a:lnTo>
                  <a:cubicBezTo>
                    <a:pt x="2657" y="4152"/>
                    <a:pt x="2112" y="4816"/>
                    <a:pt x="1602" y="5492"/>
                  </a:cubicBezTo>
                  <a:cubicBezTo>
                    <a:pt x="1127" y="6120"/>
                    <a:pt x="558" y="6773"/>
                    <a:pt x="190" y="7484"/>
                  </a:cubicBezTo>
                  <a:cubicBezTo>
                    <a:pt x="190" y="7484"/>
                    <a:pt x="1" y="8077"/>
                    <a:pt x="605" y="8741"/>
                  </a:cubicBezTo>
                  <a:cubicBezTo>
                    <a:pt x="1092" y="9275"/>
                    <a:pt x="1851" y="9465"/>
                    <a:pt x="2527" y="9275"/>
                  </a:cubicBezTo>
                  <a:lnTo>
                    <a:pt x="6251" y="8255"/>
                  </a:lnTo>
                  <a:lnTo>
                    <a:pt x="7508" y="5954"/>
                  </a:lnTo>
                  <a:lnTo>
                    <a:pt x="10473" y="2052"/>
                  </a:lnTo>
                  <a:cubicBezTo>
                    <a:pt x="10461" y="2029"/>
                    <a:pt x="8801" y="297"/>
                    <a:pt x="6654"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85;p49">
              <a:extLst>
                <a:ext uri="{FF2B5EF4-FFF2-40B4-BE49-F238E27FC236}">
                  <a16:creationId xmlns:a16="http://schemas.microsoft.com/office/drawing/2014/main" id="{5DAE19EA-606B-1023-A534-8CDB6B6376AA}"/>
                </a:ext>
              </a:extLst>
            </p:cNvPr>
            <p:cNvSpPr/>
            <p:nvPr/>
          </p:nvSpPr>
          <p:spPr>
            <a:xfrm>
              <a:off x="5442625" y="3436400"/>
              <a:ext cx="380425" cy="311350"/>
            </a:xfrm>
            <a:custGeom>
              <a:avLst/>
              <a:gdLst/>
              <a:ahLst/>
              <a:cxnLst/>
              <a:rect l="l" t="t" r="r" b="b"/>
              <a:pathLst>
                <a:path w="15217" h="12454" extrusionOk="0">
                  <a:moveTo>
                    <a:pt x="13781" y="11789"/>
                  </a:moveTo>
                  <a:cubicBezTo>
                    <a:pt x="14505" y="9109"/>
                    <a:pt x="15216" y="5942"/>
                    <a:pt x="15216" y="5942"/>
                  </a:cubicBezTo>
                  <a:cubicBezTo>
                    <a:pt x="14967" y="5658"/>
                    <a:pt x="14694" y="5432"/>
                    <a:pt x="14422" y="5219"/>
                  </a:cubicBezTo>
                  <a:cubicBezTo>
                    <a:pt x="13674" y="4839"/>
                    <a:pt x="12951" y="4614"/>
                    <a:pt x="12536" y="4507"/>
                  </a:cubicBezTo>
                  <a:lnTo>
                    <a:pt x="11978" y="4934"/>
                  </a:lnTo>
                  <a:cubicBezTo>
                    <a:pt x="11682" y="5172"/>
                    <a:pt x="11291" y="5207"/>
                    <a:pt x="10959" y="5029"/>
                  </a:cubicBezTo>
                  <a:lnTo>
                    <a:pt x="7235" y="3037"/>
                  </a:lnTo>
                  <a:cubicBezTo>
                    <a:pt x="6914" y="2859"/>
                    <a:pt x="6725" y="2515"/>
                    <a:pt x="6748" y="2135"/>
                  </a:cubicBezTo>
                  <a:lnTo>
                    <a:pt x="6796" y="1436"/>
                  </a:lnTo>
                  <a:cubicBezTo>
                    <a:pt x="6464" y="1139"/>
                    <a:pt x="5894" y="665"/>
                    <a:pt x="5159" y="262"/>
                  </a:cubicBezTo>
                  <a:cubicBezTo>
                    <a:pt x="4839" y="143"/>
                    <a:pt x="4483" y="48"/>
                    <a:pt x="4115" y="1"/>
                  </a:cubicBezTo>
                  <a:cubicBezTo>
                    <a:pt x="4115" y="1"/>
                    <a:pt x="1862" y="2337"/>
                    <a:pt x="36" y="4436"/>
                  </a:cubicBezTo>
                  <a:cubicBezTo>
                    <a:pt x="0" y="5385"/>
                    <a:pt x="463" y="6298"/>
                    <a:pt x="1376" y="6784"/>
                  </a:cubicBezTo>
                  <a:lnTo>
                    <a:pt x="3700" y="8030"/>
                  </a:lnTo>
                  <a:lnTo>
                    <a:pt x="3724" y="8018"/>
                  </a:lnTo>
                  <a:lnTo>
                    <a:pt x="6250" y="9370"/>
                  </a:lnTo>
                  <a:lnTo>
                    <a:pt x="8764" y="10722"/>
                  </a:lnTo>
                  <a:lnTo>
                    <a:pt x="8788" y="10746"/>
                  </a:lnTo>
                  <a:lnTo>
                    <a:pt x="11113" y="11991"/>
                  </a:lnTo>
                  <a:cubicBezTo>
                    <a:pt x="11990" y="12453"/>
                    <a:pt x="13010" y="12323"/>
                    <a:pt x="13781" y="1178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86;p49">
              <a:extLst>
                <a:ext uri="{FF2B5EF4-FFF2-40B4-BE49-F238E27FC236}">
                  <a16:creationId xmlns:a16="http://schemas.microsoft.com/office/drawing/2014/main" id="{BC499A80-9BD2-8B57-31DB-CFFE5F03B682}"/>
                </a:ext>
              </a:extLst>
            </p:cNvPr>
            <p:cNvSpPr/>
            <p:nvPr/>
          </p:nvSpPr>
          <p:spPr>
            <a:xfrm>
              <a:off x="5458625" y="3467250"/>
              <a:ext cx="347825" cy="267150"/>
            </a:xfrm>
            <a:custGeom>
              <a:avLst/>
              <a:gdLst/>
              <a:ahLst/>
              <a:cxnLst/>
              <a:rect l="l" t="t" r="r" b="b"/>
              <a:pathLst>
                <a:path w="13913" h="10686" extrusionOk="0">
                  <a:moveTo>
                    <a:pt x="13366" y="8444"/>
                  </a:moveTo>
                  <a:cubicBezTo>
                    <a:pt x="13461" y="8029"/>
                    <a:pt x="13568" y="7614"/>
                    <a:pt x="13675" y="7223"/>
                  </a:cubicBezTo>
                  <a:cubicBezTo>
                    <a:pt x="13912" y="6286"/>
                    <a:pt x="13485" y="5313"/>
                    <a:pt x="12631" y="4863"/>
                  </a:cubicBezTo>
                  <a:lnTo>
                    <a:pt x="4424" y="463"/>
                  </a:lnTo>
                  <a:cubicBezTo>
                    <a:pt x="3570" y="0"/>
                    <a:pt x="2527" y="190"/>
                    <a:pt x="1886" y="890"/>
                  </a:cubicBezTo>
                  <a:cubicBezTo>
                    <a:pt x="1602" y="1198"/>
                    <a:pt x="1329" y="1506"/>
                    <a:pt x="1032" y="1838"/>
                  </a:cubicBezTo>
                  <a:cubicBezTo>
                    <a:pt x="1" y="2977"/>
                    <a:pt x="273" y="4756"/>
                    <a:pt x="1554" y="5444"/>
                  </a:cubicBezTo>
                  <a:lnTo>
                    <a:pt x="10058" y="9986"/>
                  </a:lnTo>
                  <a:cubicBezTo>
                    <a:pt x="11350" y="10686"/>
                    <a:pt x="12975" y="9915"/>
                    <a:pt x="13366" y="8444"/>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87;p49">
              <a:extLst>
                <a:ext uri="{FF2B5EF4-FFF2-40B4-BE49-F238E27FC236}">
                  <a16:creationId xmlns:a16="http://schemas.microsoft.com/office/drawing/2014/main" id="{D811EB3B-1AB5-2B2C-B20A-17DD213920E3}"/>
                </a:ext>
              </a:extLst>
            </p:cNvPr>
            <p:cNvSpPr/>
            <p:nvPr/>
          </p:nvSpPr>
          <p:spPr>
            <a:xfrm>
              <a:off x="5489450" y="3483550"/>
              <a:ext cx="122200" cy="122175"/>
            </a:xfrm>
            <a:custGeom>
              <a:avLst/>
              <a:gdLst/>
              <a:ahLst/>
              <a:cxnLst/>
              <a:rect l="l" t="t" r="r" b="b"/>
              <a:pathLst>
                <a:path w="4888" h="4887" extrusionOk="0">
                  <a:moveTo>
                    <a:pt x="4887" y="2443"/>
                  </a:moveTo>
                  <a:cubicBezTo>
                    <a:pt x="4887" y="3795"/>
                    <a:pt x="3796" y="4887"/>
                    <a:pt x="2444" y="4887"/>
                  </a:cubicBezTo>
                  <a:cubicBezTo>
                    <a:pt x="1092" y="4887"/>
                    <a:pt x="1" y="3795"/>
                    <a:pt x="1" y="2443"/>
                  </a:cubicBezTo>
                  <a:cubicBezTo>
                    <a:pt x="1" y="1091"/>
                    <a:pt x="1092" y="0"/>
                    <a:pt x="2444" y="0"/>
                  </a:cubicBezTo>
                  <a:cubicBezTo>
                    <a:pt x="3796" y="0"/>
                    <a:pt x="4887" y="1091"/>
                    <a:pt x="4887" y="244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88;p49">
              <a:extLst>
                <a:ext uri="{FF2B5EF4-FFF2-40B4-BE49-F238E27FC236}">
                  <a16:creationId xmlns:a16="http://schemas.microsoft.com/office/drawing/2014/main" id="{8A1DF8E7-A41D-5B69-C709-EE3B8CB67EE2}"/>
                </a:ext>
              </a:extLst>
            </p:cNvPr>
            <p:cNvSpPr/>
            <p:nvPr/>
          </p:nvSpPr>
          <p:spPr>
            <a:xfrm>
              <a:off x="5502800" y="3501625"/>
              <a:ext cx="35900" cy="51925"/>
            </a:xfrm>
            <a:custGeom>
              <a:avLst/>
              <a:gdLst/>
              <a:ahLst/>
              <a:cxnLst/>
              <a:rect l="l" t="t" r="r" b="b"/>
              <a:pathLst>
                <a:path w="1436" h="2077" extrusionOk="0">
                  <a:moveTo>
                    <a:pt x="985" y="1222"/>
                  </a:moveTo>
                  <a:cubicBezTo>
                    <a:pt x="1080" y="1009"/>
                    <a:pt x="1246" y="867"/>
                    <a:pt x="1436" y="772"/>
                  </a:cubicBezTo>
                  <a:lnTo>
                    <a:pt x="1198" y="1"/>
                  </a:lnTo>
                  <a:cubicBezTo>
                    <a:pt x="819" y="167"/>
                    <a:pt x="487" y="451"/>
                    <a:pt x="273" y="843"/>
                  </a:cubicBezTo>
                  <a:cubicBezTo>
                    <a:pt x="60" y="1246"/>
                    <a:pt x="1" y="1673"/>
                    <a:pt x="95" y="2076"/>
                  </a:cubicBezTo>
                  <a:lnTo>
                    <a:pt x="866" y="1839"/>
                  </a:lnTo>
                  <a:cubicBezTo>
                    <a:pt x="831" y="1637"/>
                    <a:pt x="878" y="1424"/>
                    <a:pt x="985" y="12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89;p49">
              <a:extLst>
                <a:ext uri="{FF2B5EF4-FFF2-40B4-BE49-F238E27FC236}">
                  <a16:creationId xmlns:a16="http://schemas.microsoft.com/office/drawing/2014/main" id="{F90C9CF3-FFB9-557B-7445-B718A3F97C0B}"/>
                </a:ext>
              </a:extLst>
            </p:cNvPr>
            <p:cNvSpPr/>
            <p:nvPr/>
          </p:nvSpPr>
          <p:spPr>
            <a:xfrm>
              <a:off x="5563000" y="3535725"/>
              <a:ext cx="35900" cy="51925"/>
            </a:xfrm>
            <a:custGeom>
              <a:avLst/>
              <a:gdLst/>
              <a:ahLst/>
              <a:cxnLst/>
              <a:rect l="l" t="t" r="r" b="b"/>
              <a:pathLst>
                <a:path w="1436" h="2077" extrusionOk="0">
                  <a:moveTo>
                    <a:pt x="451" y="866"/>
                  </a:moveTo>
                  <a:cubicBezTo>
                    <a:pt x="344" y="1068"/>
                    <a:pt x="190" y="1222"/>
                    <a:pt x="0" y="1305"/>
                  </a:cubicBezTo>
                  <a:lnTo>
                    <a:pt x="225" y="2076"/>
                  </a:lnTo>
                  <a:cubicBezTo>
                    <a:pt x="617" y="1910"/>
                    <a:pt x="937" y="1637"/>
                    <a:pt x="1162" y="1234"/>
                  </a:cubicBezTo>
                  <a:cubicBezTo>
                    <a:pt x="1376" y="831"/>
                    <a:pt x="1435" y="404"/>
                    <a:pt x="1340" y="1"/>
                  </a:cubicBezTo>
                  <a:lnTo>
                    <a:pt x="569" y="238"/>
                  </a:lnTo>
                  <a:cubicBezTo>
                    <a:pt x="593" y="428"/>
                    <a:pt x="558" y="653"/>
                    <a:pt x="451" y="866"/>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90;p49">
              <a:extLst>
                <a:ext uri="{FF2B5EF4-FFF2-40B4-BE49-F238E27FC236}">
                  <a16:creationId xmlns:a16="http://schemas.microsoft.com/office/drawing/2014/main" id="{7284AA07-2FEE-DDDB-12A2-8C8E4BA46172}"/>
                </a:ext>
              </a:extLst>
            </p:cNvPr>
            <p:cNvSpPr/>
            <p:nvPr/>
          </p:nvSpPr>
          <p:spPr>
            <a:xfrm>
              <a:off x="5507550" y="3556475"/>
              <a:ext cx="51900" cy="35900"/>
            </a:xfrm>
            <a:custGeom>
              <a:avLst/>
              <a:gdLst/>
              <a:ahLst/>
              <a:cxnLst/>
              <a:rect l="l" t="t" r="r" b="b"/>
              <a:pathLst>
                <a:path w="2076" h="1436" extrusionOk="0">
                  <a:moveTo>
                    <a:pt x="1850" y="582"/>
                  </a:moveTo>
                  <a:cubicBezTo>
                    <a:pt x="1649" y="606"/>
                    <a:pt x="1424" y="570"/>
                    <a:pt x="1222" y="463"/>
                  </a:cubicBezTo>
                  <a:cubicBezTo>
                    <a:pt x="1008" y="357"/>
                    <a:pt x="866" y="191"/>
                    <a:pt x="771" y="1"/>
                  </a:cubicBezTo>
                  <a:lnTo>
                    <a:pt x="0" y="238"/>
                  </a:lnTo>
                  <a:cubicBezTo>
                    <a:pt x="166" y="629"/>
                    <a:pt x="451" y="950"/>
                    <a:pt x="854" y="1175"/>
                  </a:cubicBezTo>
                  <a:cubicBezTo>
                    <a:pt x="1246" y="1377"/>
                    <a:pt x="1673" y="1436"/>
                    <a:pt x="2076" y="135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91;p49">
              <a:extLst>
                <a:ext uri="{FF2B5EF4-FFF2-40B4-BE49-F238E27FC236}">
                  <a16:creationId xmlns:a16="http://schemas.microsoft.com/office/drawing/2014/main" id="{23DAC32F-AAF9-40E1-4E19-21E12B5E321D}"/>
                </a:ext>
              </a:extLst>
            </p:cNvPr>
            <p:cNvSpPr/>
            <p:nvPr/>
          </p:nvSpPr>
          <p:spPr>
            <a:xfrm>
              <a:off x="5541650" y="3496900"/>
              <a:ext cx="51900" cy="35900"/>
            </a:xfrm>
            <a:custGeom>
              <a:avLst/>
              <a:gdLst/>
              <a:ahLst/>
              <a:cxnLst/>
              <a:rect l="l" t="t" r="r" b="b"/>
              <a:pathLst>
                <a:path w="2076" h="1436" extrusionOk="0">
                  <a:moveTo>
                    <a:pt x="226" y="854"/>
                  </a:moveTo>
                  <a:cubicBezTo>
                    <a:pt x="439" y="830"/>
                    <a:pt x="653" y="878"/>
                    <a:pt x="866" y="973"/>
                  </a:cubicBezTo>
                  <a:cubicBezTo>
                    <a:pt x="1068" y="1079"/>
                    <a:pt x="1222" y="1245"/>
                    <a:pt x="1305" y="1435"/>
                  </a:cubicBezTo>
                  <a:lnTo>
                    <a:pt x="2076" y="1198"/>
                  </a:lnTo>
                  <a:cubicBezTo>
                    <a:pt x="1922" y="818"/>
                    <a:pt x="1637" y="486"/>
                    <a:pt x="1234" y="261"/>
                  </a:cubicBezTo>
                  <a:cubicBezTo>
                    <a:pt x="830" y="59"/>
                    <a:pt x="403" y="0"/>
                    <a:pt x="0" y="8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92;p49">
              <a:extLst>
                <a:ext uri="{FF2B5EF4-FFF2-40B4-BE49-F238E27FC236}">
                  <a16:creationId xmlns:a16="http://schemas.microsoft.com/office/drawing/2014/main" id="{C582EBD8-3889-D2C3-111D-0F37669C5884}"/>
                </a:ext>
              </a:extLst>
            </p:cNvPr>
            <p:cNvSpPr/>
            <p:nvPr/>
          </p:nvSpPr>
          <p:spPr>
            <a:xfrm>
              <a:off x="5536600" y="3530100"/>
              <a:ext cx="28200" cy="28200"/>
            </a:xfrm>
            <a:custGeom>
              <a:avLst/>
              <a:gdLst/>
              <a:ahLst/>
              <a:cxnLst/>
              <a:rect l="l" t="t" r="r" b="b"/>
              <a:pathLst>
                <a:path w="1128" h="1128" extrusionOk="0">
                  <a:moveTo>
                    <a:pt x="985" y="807"/>
                  </a:moveTo>
                  <a:cubicBezTo>
                    <a:pt x="855" y="1044"/>
                    <a:pt x="558" y="1127"/>
                    <a:pt x="321" y="997"/>
                  </a:cubicBezTo>
                  <a:cubicBezTo>
                    <a:pt x="84" y="866"/>
                    <a:pt x="1" y="570"/>
                    <a:pt x="131" y="332"/>
                  </a:cubicBezTo>
                  <a:cubicBezTo>
                    <a:pt x="262" y="95"/>
                    <a:pt x="558" y="0"/>
                    <a:pt x="795" y="143"/>
                  </a:cubicBezTo>
                  <a:cubicBezTo>
                    <a:pt x="1032" y="285"/>
                    <a:pt x="1127" y="570"/>
                    <a:pt x="985" y="80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93;p49">
              <a:extLst>
                <a:ext uri="{FF2B5EF4-FFF2-40B4-BE49-F238E27FC236}">
                  <a16:creationId xmlns:a16="http://schemas.microsoft.com/office/drawing/2014/main" id="{C25B5381-D5C0-C531-4736-43545D7D84BA}"/>
                </a:ext>
              </a:extLst>
            </p:cNvPr>
            <p:cNvSpPr/>
            <p:nvPr/>
          </p:nvSpPr>
          <p:spPr>
            <a:xfrm>
              <a:off x="5699375" y="3584350"/>
              <a:ext cx="80075" cy="52800"/>
            </a:xfrm>
            <a:custGeom>
              <a:avLst/>
              <a:gdLst/>
              <a:ahLst/>
              <a:cxnLst/>
              <a:rect l="l" t="t" r="r" b="b"/>
              <a:pathLst>
                <a:path w="3203" h="2112" extrusionOk="0">
                  <a:moveTo>
                    <a:pt x="2159" y="119"/>
                  </a:moveTo>
                  <a:lnTo>
                    <a:pt x="606" y="594"/>
                  </a:lnTo>
                  <a:cubicBezTo>
                    <a:pt x="214" y="712"/>
                    <a:pt x="1" y="1115"/>
                    <a:pt x="119" y="1507"/>
                  </a:cubicBezTo>
                  <a:cubicBezTo>
                    <a:pt x="238" y="1898"/>
                    <a:pt x="629" y="2112"/>
                    <a:pt x="1032" y="2005"/>
                  </a:cubicBezTo>
                  <a:lnTo>
                    <a:pt x="2586" y="1531"/>
                  </a:lnTo>
                  <a:cubicBezTo>
                    <a:pt x="2977" y="1412"/>
                    <a:pt x="3203" y="1009"/>
                    <a:pt x="3084" y="606"/>
                  </a:cubicBezTo>
                  <a:cubicBezTo>
                    <a:pt x="2966" y="226"/>
                    <a:pt x="2551"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94;p49">
              <a:extLst>
                <a:ext uri="{FF2B5EF4-FFF2-40B4-BE49-F238E27FC236}">
                  <a16:creationId xmlns:a16="http://schemas.microsoft.com/office/drawing/2014/main" id="{3F086781-D4AF-53D7-5924-EAB302075ED5}"/>
                </a:ext>
              </a:extLst>
            </p:cNvPr>
            <p:cNvSpPr/>
            <p:nvPr/>
          </p:nvSpPr>
          <p:spPr>
            <a:xfrm>
              <a:off x="5707675" y="3601850"/>
              <a:ext cx="28200" cy="27900"/>
            </a:xfrm>
            <a:custGeom>
              <a:avLst/>
              <a:gdLst/>
              <a:ahLst/>
              <a:cxnLst/>
              <a:rect l="l" t="t" r="r" b="b"/>
              <a:pathLst>
                <a:path w="1128" h="1116" extrusionOk="0">
                  <a:moveTo>
                    <a:pt x="1056" y="427"/>
                  </a:moveTo>
                  <a:cubicBezTo>
                    <a:pt x="1127" y="688"/>
                    <a:pt x="973" y="973"/>
                    <a:pt x="700" y="1044"/>
                  </a:cubicBezTo>
                  <a:cubicBezTo>
                    <a:pt x="440" y="1115"/>
                    <a:pt x="155" y="961"/>
                    <a:pt x="72" y="688"/>
                  </a:cubicBezTo>
                  <a:cubicBezTo>
                    <a:pt x="1" y="427"/>
                    <a:pt x="167" y="143"/>
                    <a:pt x="440" y="72"/>
                  </a:cubicBezTo>
                  <a:cubicBezTo>
                    <a:pt x="700" y="0"/>
                    <a:pt x="985" y="155"/>
                    <a:pt x="1056" y="42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95;p49">
              <a:extLst>
                <a:ext uri="{FF2B5EF4-FFF2-40B4-BE49-F238E27FC236}">
                  <a16:creationId xmlns:a16="http://schemas.microsoft.com/office/drawing/2014/main" id="{86AC0D9A-44C7-E874-FE56-99219ACA49BC}"/>
                </a:ext>
              </a:extLst>
            </p:cNvPr>
            <p:cNvSpPr/>
            <p:nvPr/>
          </p:nvSpPr>
          <p:spPr>
            <a:xfrm>
              <a:off x="5741775" y="3591775"/>
              <a:ext cx="28200" cy="27875"/>
            </a:xfrm>
            <a:custGeom>
              <a:avLst/>
              <a:gdLst/>
              <a:ahLst/>
              <a:cxnLst/>
              <a:rect l="l" t="t" r="r" b="b"/>
              <a:pathLst>
                <a:path w="1128" h="1115" extrusionOk="0">
                  <a:moveTo>
                    <a:pt x="1056" y="415"/>
                  </a:moveTo>
                  <a:cubicBezTo>
                    <a:pt x="1127" y="676"/>
                    <a:pt x="973" y="961"/>
                    <a:pt x="700" y="1032"/>
                  </a:cubicBezTo>
                  <a:cubicBezTo>
                    <a:pt x="439" y="1115"/>
                    <a:pt x="155" y="949"/>
                    <a:pt x="84" y="676"/>
                  </a:cubicBezTo>
                  <a:cubicBezTo>
                    <a:pt x="1" y="415"/>
                    <a:pt x="167" y="131"/>
                    <a:pt x="439" y="59"/>
                  </a:cubicBezTo>
                  <a:cubicBezTo>
                    <a:pt x="700" y="0"/>
                    <a:pt x="985" y="142"/>
                    <a:pt x="1056" y="415"/>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96;p49">
              <a:extLst>
                <a:ext uri="{FF2B5EF4-FFF2-40B4-BE49-F238E27FC236}">
                  <a16:creationId xmlns:a16="http://schemas.microsoft.com/office/drawing/2014/main" id="{E018D30C-E788-547E-638E-4C34CDB496D0}"/>
                </a:ext>
              </a:extLst>
            </p:cNvPr>
            <p:cNvSpPr/>
            <p:nvPr/>
          </p:nvSpPr>
          <p:spPr>
            <a:xfrm>
              <a:off x="5699975" y="3635350"/>
              <a:ext cx="80075" cy="53100"/>
            </a:xfrm>
            <a:custGeom>
              <a:avLst/>
              <a:gdLst/>
              <a:ahLst/>
              <a:cxnLst/>
              <a:rect l="l" t="t" r="r" b="b"/>
              <a:pathLst>
                <a:path w="3203" h="2124" extrusionOk="0">
                  <a:moveTo>
                    <a:pt x="2159" y="119"/>
                  </a:moveTo>
                  <a:lnTo>
                    <a:pt x="605" y="594"/>
                  </a:lnTo>
                  <a:cubicBezTo>
                    <a:pt x="226" y="712"/>
                    <a:pt x="0" y="1115"/>
                    <a:pt x="119" y="1519"/>
                  </a:cubicBezTo>
                  <a:cubicBezTo>
                    <a:pt x="238" y="1910"/>
                    <a:pt x="641" y="2123"/>
                    <a:pt x="1044" y="2005"/>
                  </a:cubicBezTo>
                  <a:lnTo>
                    <a:pt x="2598" y="1530"/>
                  </a:lnTo>
                  <a:cubicBezTo>
                    <a:pt x="2977" y="1412"/>
                    <a:pt x="3203" y="1009"/>
                    <a:pt x="3084" y="617"/>
                  </a:cubicBezTo>
                  <a:cubicBezTo>
                    <a:pt x="2965" y="226"/>
                    <a:pt x="2562"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97;p49">
              <a:extLst>
                <a:ext uri="{FF2B5EF4-FFF2-40B4-BE49-F238E27FC236}">
                  <a16:creationId xmlns:a16="http://schemas.microsoft.com/office/drawing/2014/main" id="{0BBEBD03-6B36-B874-F92E-9C412E5532E4}"/>
                </a:ext>
              </a:extLst>
            </p:cNvPr>
            <p:cNvSpPr/>
            <p:nvPr/>
          </p:nvSpPr>
          <p:spPr>
            <a:xfrm>
              <a:off x="5708575" y="3653150"/>
              <a:ext cx="28175" cy="28175"/>
            </a:xfrm>
            <a:custGeom>
              <a:avLst/>
              <a:gdLst/>
              <a:ahLst/>
              <a:cxnLst/>
              <a:rect l="l" t="t" r="r" b="b"/>
              <a:pathLst>
                <a:path w="1127" h="1127" extrusionOk="0">
                  <a:moveTo>
                    <a:pt x="1056" y="439"/>
                  </a:moveTo>
                  <a:cubicBezTo>
                    <a:pt x="1127" y="700"/>
                    <a:pt x="961" y="984"/>
                    <a:pt x="700" y="1056"/>
                  </a:cubicBezTo>
                  <a:cubicBezTo>
                    <a:pt x="427" y="1127"/>
                    <a:pt x="143" y="973"/>
                    <a:pt x="71" y="700"/>
                  </a:cubicBezTo>
                  <a:cubicBezTo>
                    <a:pt x="0" y="427"/>
                    <a:pt x="154" y="154"/>
                    <a:pt x="427" y="83"/>
                  </a:cubicBezTo>
                  <a:cubicBezTo>
                    <a:pt x="700" y="0"/>
                    <a:pt x="973" y="166"/>
                    <a:pt x="1056"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98;p49">
              <a:extLst>
                <a:ext uri="{FF2B5EF4-FFF2-40B4-BE49-F238E27FC236}">
                  <a16:creationId xmlns:a16="http://schemas.microsoft.com/office/drawing/2014/main" id="{28810407-D4FA-6E32-F2BC-660F9568A1BB}"/>
                </a:ext>
              </a:extLst>
            </p:cNvPr>
            <p:cNvSpPr/>
            <p:nvPr/>
          </p:nvSpPr>
          <p:spPr>
            <a:xfrm>
              <a:off x="5742675" y="3642775"/>
              <a:ext cx="28175" cy="28175"/>
            </a:xfrm>
            <a:custGeom>
              <a:avLst/>
              <a:gdLst/>
              <a:ahLst/>
              <a:cxnLst/>
              <a:rect l="l" t="t" r="r" b="b"/>
              <a:pathLst>
                <a:path w="1127" h="1127" extrusionOk="0">
                  <a:moveTo>
                    <a:pt x="1044" y="439"/>
                  </a:moveTo>
                  <a:cubicBezTo>
                    <a:pt x="1127" y="700"/>
                    <a:pt x="961" y="984"/>
                    <a:pt x="688" y="1056"/>
                  </a:cubicBezTo>
                  <a:cubicBezTo>
                    <a:pt x="427" y="1127"/>
                    <a:pt x="143" y="973"/>
                    <a:pt x="71" y="700"/>
                  </a:cubicBezTo>
                  <a:cubicBezTo>
                    <a:pt x="0" y="439"/>
                    <a:pt x="154" y="154"/>
                    <a:pt x="427" y="83"/>
                  </a:cubicBezTo>
                  <a:cubicBezTo>
                    <a:pt x="712" y="0"/>
                    <a:pt x="973" y="166"/>
                    <a:pt x="1044"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99;p49">
              <a:extLst>
                <a:ext uri="{FF2B5EF4-FFF2-40B4-BE49-F238E27FC236}">
                  <a16:creationId xmlns:a16="http://schemas.microsoft.com/office/drawing/2014/main" id="{758B8452-4714-AEE6-A9D0-4A84539191D2}"/>
                </a:ext>
              </a:extLst>
            </p:cNvPr>
            <p:cNvSpPr/>
            <p:nvPr/>
          </p:nvSpPr>
          <p:spPr>
            <a:xfrm>
              <a:off x="5619925" y="3590275"/>
              <a:ext cx="43900" cy="30275"/>
            </a:xfrm>
            <a:custGeom>
              <a:avLst/>
              <a:gdLst/>
              <a:ahLst/>
              <a:cxnLst/>
              <a:rect l="l" t="t" r="r" b="b"/>
              <a:pathLst>
                <a:path w="1756" h="1211" extrusionOk="0">
                  <a:moveTo>
                    <a:pt x="1578" y="677"/>
                  </a:moveTo>
                  <a:lnTo>
                    <a:pt x="427" y="72"/>
                  </a:lnTo>
                  <a:cubicBezTo>
                    <a:pt x="297" y="1"/>
                    <a:pt x="143" y="60"/>
                    <a:pt x="71" y="179"/>
                  </a:cubicBezTo>
                  <a:cubicBezTo>
                    <a:pt x="0" y="309"/>
                    <a:pt x="60" y="463"/>
                    <a:pt x="178" y="535"/>
                  </a:cubicBezTo>
                  <a:lnTo>
                    <a:pt x="1317" y="1139"/>
                  </a:lnTo>
                  <a:cubicBezTo>
                    <a:pt x="1459" y="1211"/>
                    <a:pt x="1601" y="1151"/>
                    <a:pt x="1672" y="1033"/>
                  </a:cubicBezTo>
                  <a:cubicBezTo>
                    <a:pt x="1755" y="902"/>
                    <a:pt x="1708" y="760"/>
                    <a:pt x="1578" y="67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200;p49">
              <a:extLst>
                <a:ext uri="{FF2B5EF4-FFF2-40B4-BE49-F238E27FC236}">
                  <a16:creationId xmlns:a16="http://schemas.microsoft.com/office/drawing/2014/main" id="{BC50CF49-4DE5-07B1-B5C2-67AA3DB9A890}"/>
                </a:ext>
              </a:extLst>
            </p:cNvPr>
            <p:cNvSpPr/>
            <p:nvPr/>
          </p:nvSpPr>
          <p:spPr>
            <a:xfrm>
              <a:off x="5607750" y="3613125"/>
              <a:ext cx="43625" cy="30550"/>
            </a:xfrm>
            <a:custGeom>
              <a:avLst/>
              <a:gdLst/>
              <a:ahLst/>
              <a:cxnLst/>
              <a:rect l="l" t="t" r="r" b="b"/>
              <a:pathLst>
                <a:path w="1745" h="1222" extrusionOk="0">
                  <a:moveTo>
                    <a:pt x="1566" y="688"/>
                  </a:moveTo>
                  <a:lnTo>
                    <a:pt x="428" y="83"/>
                  </a:lnTo>
                  <a:cubicBezTo>
                    <a:pt x="297" y="0"/>
                    <a:pt x="143" y="59"/>
                    <a:pt x="72" y="178"/>
                  </a:cubicBezTo>
                  <a:cubicBezTo>
                    <a:pt x="1" y="320"/>
                    <a:pt x="60" y="463"/>
                    <a:pt x="179" y="534"/>
                  </a:cubicBezTo>
                  <a:lnTo>
                    <a:pt x="1317" y="1150"/>
                  </a:lnTo>
                  <a:cubicBezTo>
                    <a:pt x="1448" y="1222"/>
                    <a:pt x="1602" y="1162"/>
                    <a:pt x="1673" y="1044"/>
                  </a:cubicBezTo>
                  <a:cubicBezTo>
                    <a:pt x="1744" y="913"/>
                    <a:pt x="1697" y="759"/>
                    <a:pt x="1566" y="68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201;p49">
              <a:extLst>
                <a:ext uri="{FF2B5EF4-FFF2-40B4-BE49-F238E27FC236}">
                  <a16:creationId xmlns:a16="http://schemas.microsoft.com/office/drawing/2014/main" id="{D18D5F9C-F988-56C6-4314-406DA834A471}"/>
                </a:ext>
              </a:extLst>
            </p:cNvPr>
            <p:cNvSpPr/>
            <p:nvPr/>
          </p:nvSpPr>
          <p:spPr>
            <a:xfrm>
              <a:off x="5643350" y="3578725"/>
              <a:ext cx="18400" cy="13075"/>
            </a:xfrm>
            <a:custGeom>
              <a:avLst/>
              <a:gdLst/>
              <a:ahLst/>
              <a:cxnLst/>
              <a:rect l="l" t="t" r="r" b="b"/>
              <a:pathLst>
                <a:path w="736" h="523" extrusionOk="0">
                  <a:moveTo>
                    <a:pt x="664" y="297"/>
                  </a:moveTo>
                  <a:lnTo>
                    <a:pt x="178" y="36"/>
                  </a:lnTo>
                  <a:cubicBezTo>
                    <a:pt x="119" y="0"/>
                    <a:pt x="59" y="12"/>
                    <a:pt x="24" y="71"/>
                  </a:cubicBezTo>
                  <a:cubicBezTo>
                    <a:pt x="0" y="131"/>
                    <a:pt x="12" y="190"/>
                    <a:pt x="71" y="226"/>
                  </a:cubicBezTo>
                  <a:lnTo>
                    <a:pt x="558" y="487"/>
                  </a:lnTo>
                  <a:cubicBezTo>
                    <a:pt x="617" y="522"/>
                    <a:pt x="676" y="510"/>
                    <a:pt x="712" y="451"/>
                  </a:cubicBezTo>
                  <a:cubicBezTo>
                    <a:pt x="735" y="404"/>
                    <a:pt x="724" y="332"/>
                    <a:pt x="664" y="29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285;p84">
            <a:extLst>
              <a:ext uri="{FF2B5EF4-FFF2-40B4-BE49-F238E27FC236}">
                <a16:creationId xmlns:a16="http://schemas.microsoft.com/office/drawing/2014/main" id="{43030827-70BF-1F0E-FDD6-9CE4F6834DDB}"/>
              </a:ext>
            </a:extLst>
          </p:cNvPr>
          <p:cNvSpPr/>
          <p:nvPr/>
        </p:nvSpPr>
        <p:spPr>
          <a:xfrm>
            <a:off x="4802651" y="3004564"/>
            <a:ext cx="1124953" cy="90760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4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E9557A3C-38C6-5F80-BB10-59386A9DAF78}"/>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A97199ED-F129-0926-CA61-BE824423A8BF}"/>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pPr marL="0" indent="0" algn="l"/>
            <a:r>
              <a:rPr lang="en-US" sz="3300" b="1"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.2 </a:t>
            </a:r>
            <a:r>
              <a:rPr lang="en-US" sz="3300" b="1" dirty="0" err="1">
                <a:effectLst/>
                <a:latin typeface="Time new roman"/>
                <a:ea typeface="SimSun" panose="02010600030101010101" pitchFamily="2" charset="-122"/>
                <a:cs typeface="Times New Roman" panose="02020603050405020304" pitchFamily="18" charset="0"/>
              </a:rPr>
              <a:t>Các</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yếu</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tố</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thiết</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kế</a:t>
            </a:r>
            <a:r>
              <a:rPr lang="en-US" sz="3300" b="1" dirty="0">
                <a:effectLst/>
                <a:latin typeface="Time new roman"/>
                <a:ea typeface="SimSun" panose="02010600030101010101" pitchFamily="2" charset="-122"/>
                <a:cs typeface="Times New Roman" panose="02020603050405020304" pitchFamily="18" charset="0"/>
              </a:rPr>
              <a:t> game </a:t>
            </a:r>
            <a:r>
              <a:rPr lang="en-US" sz="3300" b="1" dirty="0" err="1">
                <a:effectLst/>
                <a:latin typeface="Time new roman"/>
                <a:ea typeface="SimSun" panose="02010600030101010101" pitchFamily="2" charset="-122"/>
                <a:cs typeface="Times New Roman" panose="02020603050405020304" pitchFamily="18" charset="0"/>
              </a:rPr>
              <a:t>trong</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thể</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loại</a:t>
            </a:r>
            <a:r>
              <a:rPr lang="en-US" sz="3300" b="1" dirty="0">
                <a:effectLst/>
                <a:latin typeface="Time new roman"/>
                <a:ea typeface="SimSun" panose="02010600030101010101" pitchFamily="2" charset="-122"/>
                <a:cs typeface="Times New Roman" panose="02020603050405020304" pitchFamily="18" charset="0"/>
              </a:rPr>
              <a:t> Roguelike</a:t>
            </a:r>
          </a:p>
        </p:txBody>
      </p:sp>
      <p:sp>
        <p:nvSpPr>
          <p:cNvPr id="15" name="Google Shape;1219;p51">
            <a:extLst>
              <a:ext uri="{FF2B5EF4-FFF2-40B4-BE49-F238E27FC236}">
                <a16:creationId xmlns:a16="http://schemas.microsoft.com/office/drawing/2014/main" id="{B638901D-8CB0-5FF6-CCC8-CCAEF450AB70}"/>
              </a:ext>
            </a:extLst>
          </p:cNvPr>
          <p:cNvSpPr txBox="1">
            <a:spLocks/>
          </p:cNvSpPr>
          <p:nvPr/>
        </p:nvSpPr>
        <p:spPr>
          <a:xfrm>
            <a:off x="742034" y="2071742"/>
            <a:ext cx="4799700" cy="4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None/>
            </a:pPr>
            <a:r>
              <a:rPr lang="en-US" b="1" dirty="0">
                <a:solidFill>
                  <a:schemeClr val="tx1"/>
                </a:solidFill>
                <a:latin typeface="Time new roman"/>
              </a:rPr>
              <a:t>— </a:t>
            </a:r>
            <a:r>
              <a:rPr lang="en-US" sz="1800" b="1" dirty="0" err="1">
                <a:effectLst/>
                <a:latin typeface="Time new roman"/>
                <a:ea typeface="SimSun" panose="02010600030101010101" pitchFamily="2" charset="-122"/>
                <a:cs typeface="Times New Roman" panose="02020603050405020304" pitchFamily="18" charset="0"/>
              </a:rPr>
              <a:t>Hệ</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thống</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vật</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phẩm</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và</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nâng</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cấp</a:t>
            </a:r>
            <a:endParaRPr lang="en-US" b="1" dirty="0">
              <a:solidFill>
                <a:schemeClr val="tx1"/>
              </a:solidFill>
              <a:latin typeface="Time new roman"/>
            </a:endParaRPr>
          </a:p>
        </p:txBody>
      </p:sp>
      <p:sp>
        <p:nvSpPr>
          <p:cNvPr id="18" name="Google Shape;1222;p51">
            <a:extLst>
              <a:ext uri="{FF2B5EF4-FFF2-40B4-BE49-F238E27FC236}">
                <a16:creationId xmlns:a16="http://schemas.microsoft.com/office/drawing/2014/main" id="{15542305-0920-EB66-C8C5-BF7B84EFB350}"/>
              </a:ext>
            </a:extLst>
          </p:cNvPr>
          <p:cNvSpPr txBox="1">
            <a:spLocks/>
          </p:cNvSpPr>
          <p:nvPr/>
        </p:nvSpPr>
        <p:spPr>
          <a:xfrm>
            <a:off x="1084175" y="2470741"/>
            <a:ext cx="2851542" cy="165527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dirty="0">
              <a:solidFill>
                <a:schemeClr val="tx1"/>
              </a:solidFill>
              <a:latin typeface="Time new roman"/>
            </a:endParaRPr>
          </a:p>
          <a:p>
            <a:r>
              <a:rPr lang="vi-VN" dirty="0">
                <a:solidFill>
                  <a:schemeClr val="tx1"/>
                </a:solidFill>
                <a:latin typeface="Time new roman"/>
              </a:rPr>
              <a:t>Hệ thống vật phẩm và nâng cấp là yếu tố quan trọng trong Roguelike. Vật phẩm như vũ khí, trang bị hỗ trợ giúp tăng sức mạnh, trong khi nâng cấp kỹ năng nhân vật dựa trên điểm kinh nghiệm mang lại cảm giác tiến bộ và động lực tiếp tục chơi.</a:t>
            </a:r>
          </a:p>
        </p:txBody>
      </p:sp>
      <p:pic>
        <p:nvPicPr>
          <p:cNvPr id="7174" name="Picture 6">
            <a:extLst>
              <a:ext uri="{FF2B5EF4-FFF2-40B4-BE49-F238E27FC236}">
                <a16:creationId xmlns:a16="http://schemas.microsoft.com/office/drawing/2014/main" id="{E592A372-284C-FE35-58F5-4CFA6431A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285" y="2301092"/>
            <a:ext cx="1681200" cy="1681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41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33BC4404-D28A-71BE-8493-C200A4D8AF6A}"/>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39ED6FD1-9D69-88DE-76F1-7B891166A32C}"/>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pPr marL="0" indent="0" algn="l"/>
            <a:r>
              <a:rPr lang="en-US" sz="3300" b="1"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.2 </a:t>
            </a:r>
            <a:r>
              <a:rPr lang="en-US" sz="3300" b="1" dirty="0" err="1">
                <a:effectLst/>
                <a:latin typeface="Time new roman"/>
                <a:ea typeface="SimSun" panose="02010600030101010101" pitchFamily="2" charset="-122"/>
                <a:cs typeface="Times New Roman" panose="02020603050405020304" pitchFamily="18" charset="0"/>
              </a:rPr>
              <a:t>Các</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yếu</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tố</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thiết</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kế</a:t>
            </a:r>
            <a:r>
              <a:rPr lang="en-US" sz="3300" b="1" dirty="0">
                <a:effectLst/>
                <a:latin typeface="Time new roman"/>
                <a:ea typeface="SimSun" panose="02010600030101010101" pitchFamily="2" charset="-122"/>
                <a:cs typeface="Times New Roman" panose="02020603050405020304" pitchFamily="18" charset="0"/>
              </a:rPr>
              <a:t> game </a:t>
            </a:r>
            <a:r>
              <a:rPr lang="en-US" sz="3300" b="1" dirty="0" err="1">
                <a:effectLst/>
                <a:latin typeface="Time new roman"/>
                <a:ea typeface="SimSun" panose="02010600030101010101" pitchFamily="2" charset="-122"/>
                <a:cs typeface="Times New Roman" panose="02020603050405020304" pitchFamily="18" charset="0"/>
              </a:rPr>
              <a:t>trong</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thể</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loại</a:t>
            </a:r>
            <a:r>
              <a:rPr lang="en-US" sz="3300" b="1" dirty="0">
                <a:effectLst/>
                <a:latin typeface="Time new roman"/>
                <a:ea typeface="SimSun" panose="02010600030101010101" pitchFamily="2" charset="-122"/>
                <a:cs typeface="Times New Roman" panose="02020603050405020304" pitchFamily="18" charset="0"/>
              </a:rPr>
              <a:t> Roguelike</a:t>
            </a:r>
          </a:p>
        </p:txBody>
      </p:sp>
      <p:sp>
        <p:nvSpPr>
          <p:cNvPr id="15" name="Google Shape;1219;p51">
            <a:extLst>
              <a:ext uri="{FF2B5EF4-FFF2-40B4-BE49-F238E27FC236}">
                <a16:creationId xmlns:a16="http://schemas.microsoft.com/office/drawing/2014/main" id="{EC3B279A-C2AC-03CE-5190-5086C1311CF1}"/>
              </a:ext>
            </a:extLst>
          </p:cNvPr>
          <p:cNvSpPr txBox="1">
            <a:spLocks/>
          </p:cNvSpPr>
          <p:nvPr/>
        </p:nvSpPr>
        <p:spPr>
          <a:xfrm>
            <a:off x="742034" y="2071742"/>
            <a:ext cx="4799700" cy="4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None/>
            </a:pPr>
            <a:r>
              <a:rPr lang="en-US" b="1" dirty="0">
                <a:solidFill>
                  <a:schemeClr val="tx1"/>
                </a:solidFill>
                <a:latin typeface="Time new roman"/>
              </a:rPr>
              <a:t>— </a:t>
            </a:r>
            <a:r>
              <a:rPr lang="en-US" sz="1800" b="1" dirty="0" err="1">
                <a:effectLst/>
                <a:latin typeface="Time new roman"/>
                <a:ea typeface="SimSun" panose="02010600030101010101" pitchFamily="2" charset="-122"/>
                <a:cs typeface="Times New Roman" panose="02020603050405020304" pitchFamily="18" charset="0"/>
              </a:rPr>
              <a:t>Kẻ</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thù</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và</a:t>
            </a:r>
            <a:r>
              <a:rPr lang="en-US" sz="1800" b="1" dirty="0">
                <a:effectLst/>
                <a:latin typeface="Time new roman"/>
                <a:ea typeface="SimSun" panose="02010600030101010101" pitchFamily="2" charset="-122"/>
                <a:cs typeface="Times New Roman" panose="02020603050405020304" pitchFamily="18" charset="0"/>
              </a:rPr>
              <a:t> AI </a:t>
            </a:r>
            <a:r>
              <a:rPr lang="en-US" sz="1800" b="1" dirty="0" err="1">
                <a:effectLst/>
                <a:latin typeface="Time new roman"/>
                <a:ea typeface="SimSun" panose="02010600030101010101" pitchFamily="2" charset="-122"/>
                <a:cs typeface="Times New Roman" panose="02020603050405020304" pitchFamily="18" charset="0"/>
              </a:rPr>
              <a:t>trong</a:t>
            </a:r>
            <a:r>
              <a:rPr lang="en-US" sz="1800" b="1" dirty="0">
                <a:effectLst/>
                <a:latin typeface="Time new roman"/>
                <a:ea typeface="SimSun" panose="02010600030101010101" pitchFamily="2" charset="-122"/>
                <a:cs typeface="Times New Roman" panose="02020603050405020304" pitchFamily="18" charset="0"/>
              </a:rPr>
              <a:t> Game</a:t>
            </a:r>
            <a:endParaRPr lang="en-US" b="1" dirty="0">
              <a:solidFill>
                <a:schemeClr val="tx1"/>
              </a:solidFill>
              <a:latin typeface="Time new roman"/>
            </a:endParaRPr>
          </a:p>
        </p:txBody>
      </p:sp>
      <p:sp>
        <p:nvSpPr>
          <p:cNvPr id="18" name="Google Shape;1222;p51">
            <a:extLst>
              <a:ext uri="{FF2B5EF4-FFF2-40B4-BE49-F238E27FC236}">
                <a16:creationId xmlns:a16="http://schemas.microsoft.com/office/drawing/2014/main" id="{5F38810A-ECFF-30A7-13F2-2EC2E7A2F423}"/>
              </a:ext>
            </a:extLst>
          </p:cNvPr>
          <p:cNvSpPr txBox="1">
            <a:spLocks/>
          </p:cNvSpPr>
          <p:nvPr/>
        </p:nvSpPr>
        <p:spPr>
          <a:xfrm>
            <a:off x="1084175" y="2560060"/>
            <a:ext cx="2851542" cy="174304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dirty="0">
                <a:solidFill>
                  <a:schemeClr val="tx1"/>
                </a:solidFill>
                <a:latin typeface="Time new roman"/>
              </a:rPr>
              <a:t>Trong Roguelike, hệ thống chiến đấu tuy đơn giản nhưng đầy thử thách, với nhân vật sử dụng kỹ năng đặc trưng để chiến đấu kẻ thù, tăng tính chiến thuật. Đồ án này sẽ tích hợp các nhân vật từ </a:t>
            </a:r>
            <a:r>
              <a:rPr lang="vi-VN" b="1" dirty="0">
                <a:solidFill>
                  <a:schemeClr val="tx1"/>
                </a:solidFill>
                <a:latin typeface="Time new roman"/>
              </a:rPr>
              <a:t>Genshin Impact</a:t>
            </a:r>
            <a:r>
              <a:rPr lang="vi-VN" dirty="0">
                <a:solidFill>
                  <a:schemeClr val="tx1"/>
                </a:solidFill>
                <a:latin typeface="Time new roman"/>
              </a:rPr>
              <a:t> với cơ chế chiến đấu Roguelike, mang đến trải nghiệm độc đáo.</a:t>
            </a:r>
            <a:endParaRPr lang="en-US" dirty="0">
              <a:solidFill>
                <a:schemeClr val="tx1"/>
              </a:solidFill>
              <a:latin typeface="Time new roman"/>
            </a:endParaRPr>
          </a:p>
        </p:txBody>
      </p:sp>
      <p:grpSp>
        <p:nvGrpSpPr>
          <p:cNvPr id="1125" name="Google Shape;1178;p49">
            <a:extLst>
              <a:ext uri="{FF2B5EF4-FFF2-40B4-BE49-F238E27FC236}">
                <a16:creationId xmlns:a16="http://schemas.microsoft.com/office/drawing/2014/main" id="{CF0F3873-8E46-E0DD-AB61-7550C7B64451}"/>
              </a:ext>
            </a:extLst>
          </p:cNvPr>
          <p:cNvGrpSpPr/>
          <p:nvPr/>
        </p:nvGrpSpPr>
        <p:grpSpPr>
          <a:xfrm>
            <a:off x="5920325" y="2301092"/>
            <a:ext cx="1688707" cy="1604804"/>
            <a:chOff x="5363150" y="3424550"/>
            <a:chExt cx="459900" cy="437050"/>
          </a:xfrm>
        </p:grpSpPr>
        <p:sp>
          <p:nvSpPr>
            <p:cNvPr id="1126" name="Google Shape;1179;p49">
              <a:extLst>
                <a:ext uri="{FF2B5EF4-FFF2-40B4-BE49-F238E27FC236}">
                  <a16:creationId xmlns:a16="http://schemas.microsoft.com/office/drawing/2014/main" id="{749E8011-011C-397D-177C-877117B27CB5}"/>
                </a:ext>
              </a:extLst>
            </p:cNvPr>
            <p:cNvSpPr/>
            <p:nvPr/>
          </p:nvSpPr>
          <p:spPr>
            <a:xfrm>
              <a:off x="5517625" y="3633575"/>
              <a:ext cx="147375" cy="100825"/>
            </a:xfrm>
            <a:custGeom>
              <a:avLst/>
              <a:gdLst/>
              <a:ahLst/>
              <a:cxnLst/>
              <a:rect l="l" t="t" r="r" b="b"/>
              <a:pathLst>
                <a:path w="5895" h="4033" extrusionOk="0">
                  <a:moveTo>
                    <a:pt x="5231" y="4033"/>
                  </a:moveTo>
                  <a:lnTo>
                    <a:pt x="1" y="1234"/>
                  </a:lnTo>
                  <a:lnTo>
                    <a:pt x="653" y="0"/>
                  </a:lnTo>
                  <a:lnTo>
                    <a:pt x="5895" y="279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80;p49">
              <a:extLst>
                <a:ext uri="{FF2B5EF4-FFF2-40B4-BE49-F238E27FC236}">
                  <a16:creationId xmlns:a16="http://schemas.microsoft.com/office/drawing/2014/main" id="{C83A115D-1997-2134-B54C-B3A74A96A6FC}"/>
                </a:ext>
              </a:extLst>
            </p:cNvPr>
            <p:cNvSpPr/>
            <p:nvPr/>
          </p:nvSpPr>
          <p:spPr>
            <a:xfrm>
              <a:off x="5549050" y="3424550"/>
              <a:ext cx="85725" cy="70575"/>
            </a:xfrm>
            <a:custGeom>
              <a:avLst/>
              <a:gdLst/>
              <a:ahLst/>
              <a:cxnLst/>
              <a:rect l="l" t="t" r="r" b="b"/>
              <a:pathLst>
                <a:path w="3429" h="2823" extrusionOk="0">
                  <a:moveTo>
                    <a:pt x="2823" y="2621"/>
                  </a:moveTo>
                  <a:cubicBezTo>
                    <a:pt x="3013" y="2313"/>
                    <a:pt x="3179" y="1981"/>
                    <a:pt x="3357" y="1661"/>
                  </a:cubicBezTo>
                  <a:cubicBezTo>
                    <a:pt x="3428" y="1530"/>
                    <a:pt x="3369" y="1340"/>
                    <a:pt x="3203" y="1234"/>
                  </a:cubicBezTo>
                  <a:cubicBezTo>
                    <a:pt x="2539" y="736"/>
                    <a:pt x="1815" y="344"/>
                    <a:pt x="1021" y="60"/>
                  </a:cubicBezTo>
                  <a:cubicBezTo>
                    <a:pt x="843" y="0"/>
                    <a:pt x="653" y="48"/>
                    <a:pt x="582" y="178"/>
                  </a:cubicBezTo>
                  <a:cubicBezTo>
                    <a:pt x="404" y="498"/>
                    <a:pt x="238" y="830"/>
                    <a:pt x="72" y="1163"/>
                  </a:cubicBezTo>
                  <a:cubicBezTo>
                    <a:pt x="1" y="1329"/>
                    <a:pt x="96" y="1530"/>
                    <a:pt x="274" y="1589"/>
                  </a:cubicBezTo>
                  <a:cubicBezTo>
                    <a:pt x="1009" y="1839"/>
                    <a:pt x="1709" y="2206"/>
                    <a:pt x="2325" y="2704"/>
                  </a:cubicBezTo>
                  <a:cubicBezTo>
                    <a:pt x="2515" y="2823"/>
                    <a:pt x="2728"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81;p49">
              <a:extLst>
                <a:ext uri="{FF2B5EF4-FFF2-40B4-BE49-F238E27FC236}">
                  <a16:creationId xmlns:a16="http://schemas.microsoft.com/office/drawing/2014/main" id="{40DD1E2C-1863-5ABF-86E9-F32FF2D252EA}"/>
                </a:ext>
              </a:extLst>
            </p:cNvPr>
            <p:cNvSpPr/>
            <p:nvPr/>
          </p:nvSpPr>
          <p:spPr>
            <a:xfrm>
              <a:off x="5734375" y="3523875"/>
              <a:ext cx="85700" cy="70575"/>
            </a:xfrm>
            <a:custGeom>
              <a:avLst/>
              <a:gdLst/>
              <a:ahLst/>
              <a:cxnLst/>
              <a:rect l="l" t="t" r="r" b="b"/>
              <a:pathLst>
                <a:path w="3428" h="2823" extrusionOk="0">
                  <a:moveTo>
                    <a:pt x="2823" y="2621"/>
                  </a:moveTo>
                  <a:cubicBezTo>
                    <a:pt x="3013" y="2313"/>
                    <a:pt x="3179" y="1993"/>
                    <a:pt x="3356" y="1661"/>
                  </a:cubicBezTo>
                  <a:cubicBezTo>
                    <a:pt x="3428" y="1530"/>
                    <a:pt x="3368" y="1340"/>
                    <a:pt x="3202" y="1234"/>
                  </a:cubicBezTo>
                  <a:cubicBezTo>
                    <a:pt x="2538" y="747"/>
                    <a:pt x="1815" y="344"/>
                    <a:pt x="1020" y="60"/>
                  </a:cubicBezTo>
                  <a:cubicBezTo>
                    <a:pt x="842" y="0"/>
                    <a:pt x="652" y="48"/>
                    <a:pt x="581" y="178"/>
                  </a:cubicBezTo>
                  <a:cubicBezTo>
                    <a:pt x="403" y="510"/>
                    <a:pt x="237" y="830"/>
                    <a:pt x="71" y="1163"/>
                  </a:cubicBezTo>
                  <a:cubicBezTo>
                    <a:pt x="0" y="1340"/>
                    <a:pt x="95" y="1530"/>
                    <a:pt x="273" y="1589"/>
                  </a:cubicBezTo>
                  <a:cubicBezTo>
                    <a:pt x="1008" y="1839"/>
                    <a:pt x="1708" y="2206"/>
                    <a:pt x="2325" y="2704"/>
                  </a:cubicBezTo>
                  <a:cubicBezTo>
                    <a:pt x="2491" y="2823"/>
                    <a:pt x="2716"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82;p49">
              <a:extLst>
                <a:ext uri="{FF2B5EF4-FFF2-40B4-BE49-F238E27FC236}">
                  <a16:creationId xmlns:a16="http://schemas.microsoft.com/office/drawing/2014/main" id="{AFFC4AC0-3C5B-2B9D-D648-E8E759A5725C}"/>
                </a:ext>
              </a:extLst>
            </p:cNvPr>
            <p:cNvSpPr/>
            <p:nvPr/>
          </p:nvSpPr>
          <p:spPr>
            <a:xfrm>
              <a:off x="5646600" y="3559750"/>
              <a:ext cx="166075" cy="301850"/>
            </a:xfrm>
            <a:custGeom>
              <a:avLst/>
              <a:gdLst/>
              <a:ahLst/>
              <a:cxnLst/>
              <a:rect l="l" t="t" r="r" b="b"/>
              <a:pathLst>
                <a:path w="6643" h="12074" extrusionOk="0">
                  <a:moveTo>
                    <a:pt x="6642" y="2052"/>
                  </a:moveTo>
                  <a:cubicBezTo>
                    <a:pt x="6642" y="2052"/>
                    <a:pt x="6097" y="4507"/>
                    <a:pt x="5456" y="6974"/>
                  </a:cubicBezTo>
                  <a:cubicBezTo>
                    <a:pt x="5515" y="6938"/>
                    <a:pt x="5575" y="6903"/>
                    <a:pt x="5634" y="6855"/>
                  </a:cubicBezTo>
                  <a:cubicBezTo>
                    <a:pt x="5409" y="7685"/>
                    <a:pt x="5148" y="8504"/>
                    <a:pt x="4863" y="9310"/>
                  </a:cubicBezTo>
                  <a:cubicBezTo>
                    <a:pt x="4614" y="10057"/>
                    <a:pt x="4389" y="10887"/>
                    <a:pt x="3986" y="11587"/>
                  </a:cubicBezTo>
                  <a:cubicBezTo>
                    <a:pt x="3986" y="11587"/>
                    <a:pt x="3594" y="12073"/>
                    <a:pt x="2717" y="11943"/>
                  </a:cubicBezTo>
                  <a:cubicBezTo>
                    <a:pt x="2005" y="11836"/>
                    <a:pt x="1424" y="11303"/>
                    <a:pt x="1198" y="10615"/>
                  </a:cubicBezTo>
                  <a:lnTo>
                    <a:pt x="1" y="6962"/>
                  </a:lnTo>
                  <a:lnTo>
                    <a:pt x="1222" y="4649"/>
                  </a:lnTo>
                  <a:lnTo>
                    <a:pt x="2835" y="24"/>
                  </a:lnTo>
                  <a:cubicBezTo>
                    <a:pt x="2811" y="0"/>
                    <a:pt x="5183" y="439"/>
                    <a:pt x="6642" y="2052"/>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83;p49">
              <a:extLst>
                <a:ext uri="{FF2B5EF4-FFF2-40B4-BE49-F238E27FC236}">
                  <a16:creationId xmlns:a16="http://schemas.microsoft.com/office/drawing/2014/main" id="{0219226A-C259-4399-CD4B-ECDCF0F2D2AC}"/>
                </a:ext>
              </a:extLst>
            </p:cNvPr>
            <p:cNvSpPr/>
            <p:nvPr/>
          </p:nvSpPr>
          <p:spPr>
            <a:xfrm>
              <a:off x="5571300" y="3443225"/>
              <a:ext cx="231875" cy="123375"/>
            </a:xfrm>
            <a:custGeom>
              <a:avLst/>
              <a:gdLst/>
              <a:ahLst/>
              <a:cxnLst/>
              <a:rect l="l" t="t" r="r" b="b"/>
              <a:pathLst>
                <a:path w="9275" h="4935" extrusionOk="0">
                  <a:moveTo>
                    <a:pt x="1601" y="1851"/>
                  </a:moveTo>
                  <a:cubicBezTo>
                    <a:pt x="1578" y="2230"/>
                    <a:pt x="1767" y="2574"/>
                    <a:pt x="2088" y="2752"/>
                  </a:cubicBezTo>
                  <a:lnTo>
                    <a:pt x="5812" y="4744"/>
                  </a:lnTo>
                  <a:cubicBezTo>
                    <a:pt x="6144" y="4922"/>
                    <a:pt x="6535" y="4875"/>
                    <a:pt x="6831" y="4649"/>
                  </a:cubicBezTo>
                  <a:lnTo>
                    <a:pt x="7389" y="4222"/>
                  </a:lnTo>
                  <a:cubicBezTo>
                    <a:pt x="7804" y="4329"/>
                    <a:pt x="8527" y="4543"/>
                    <a:pt x="9275" y="4934"/>
                  </a:cubicBezTo>
                  <a:cubicBezTo>
                    <a:pt x="7934" y="3950"/>
                    <a:pt x="6369" y="3677"/>
                    <a:pt x="6369" y="3677"/>
                  </a:cubicBezTo>
                  <a:lnTo>
                    <a:pt x="5634" y="4211"/>
                  </a:lnTo>
                  <a:lnTo>
                    <a:pt x="4127" y="3404"/>
                  </a:lnTo>
                  <a:lnTo>
                    <a:pt x="2609" y="2610"/>
                  </a:lnTo>
                  <a:lnTo>
                    <a:pt x="2657" y="1720"/>
                  </a:lnTo>
                  <a:cubicBezTo>
                    <a:pt x="2657" y="1720"/>
                    <a:pt x="1554" y="558"/>
                    <a:pt x="0" y="0"/>
                  </a:cubicBezTo>
                  <a:cubicBezTo>
                    <a:pt x="747" y="392"/>
                    <a:pt x="1317" y="866"/>
                    <a:pt x="1637" y="116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84;p49">
              <a:extLst>
                <a:ext uri="{FF2B5EF4-FFF2-40B4-BE49-F238E27FC236}">
                  <a16:creationId xmlns:a16="http://schemas.microsoft.com/office/drawing/2014/main" id="{6C70B928-815E-2B0D-E8F9-2EC49657AF73}"/>
                </a:ext>
              </a:extLst>
            </p:cNvPr>
            <p:cNvSpPr/>
            <p:nvPr/>
          </p:nvSpPr>
          <p:spPr>
            <a:xfrm>
              <a:off x="5363150" y="3459525"/>
              <a:ext cx="261825" cy="236625"/>
            </a:xfrm>
            <a:custGeom>
              <a:avLst/>
              <a:gdLst/>
              <a:ahLst/>
              <a:cxnLst/>
              <a:rect l="l" t="t" r="r" b="b"/>
              <a:pathLst>
                <a:path w="10473" h="9465" extrusionOk="0">
                  <a:moveTo>
                    <a:pt x="6654" y="1"/>
                  </a:moveTo>
                  <a:cubicBezTo>
                    <a:pt x="6654" y="1"/>
                    <a:pt x="4911" y="1815"/>
                    <a:pt x="3215" y="3701"/>
                  </a:cubicBezTo>
                  <a:lnTo>
                    <a:pt x="3215" y="3499"/>
                  </a:lnTo>
                  <a:cubicBezTo>
                    <a:pt x="2657" y="4152"/>
                    <a:pt x="2112" y="4816"/>
                    <a:pt x="1602" y="5492"/>
                  </a:cubicBezTo>
                  <a:cubicBezTo>
                    <a:pt x="1127" y="6120"/>
                    <a:pt x="558" y="6773"/>
                    <a:pt x="190" y="7484"/>
                  </a:cubicBezTo>
                  <a:cubicBezTo>
                    <a:pt x="190" y="7484"/>
                    <a:pt x="1" y="8077"/>
                    <a:pt x="605" y="8741"/>
                  </a:cubicBezTo>
                  <a:cubicBezTo>
                    <a:pt x="1092" y="9275"/>
                    <a:pt x="1851" y="9465"/>
                    <a:pt x="2527" y="9275"/>
                  </a:cubicBezTo>
                  <a:lnTo>
                    <a:pt x="6251" y="8255"/>
                  </a:lnTo>
                  <a:lnTo>
                    <a:pt x="7508" y="5954"/>
                  </a:lnTo>
                  <a:lnTo>
                    <a:pt x="10473" y="2052"/>
                  </a:lnTo>
                  <a:cubicBezTo>
                    <a:pt x="10461" y="2029"/>
                    <a:pt x="8801" y="297"/>
                    <a:pt x="6654"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85;p49">
              <a:extLst>
                <a:ext uri="{FF2B5EF4-FFF2-40B4-BE49-F238E27FC236}">
                  <a16:creationId xmlns:a16="http://schemas.microsoft.com/office/drawing/2014/main" id="{D5456DEC-5A53-4803-497D-232CE073DDC8}"/>
                </a:ext>
              </a:extLst>
            </p:cNvPr>
            <p:cNvSpPr/>
            <p:nvPr/>
          </p:nvSpPr>
          <p:spPr>
            <a:xfrm>
              <a:off x="5442625" y="3436400"/>
              <a:ext cx="380425" cy="311350"/>
            </a:xfrm>
            <a:custGeom>
              <a:avLst/>
              <a:gdLst/>
              <a:ahLst/>
              <a:cxnLst/>
              <a:rect l="l" t="t" r="r" b="b"/>
              <a:pathLst>
                <a:path w="15217" h="12454" extrusionOk="0">
                  <a:moveTo>
                    <a:pt x="13781" y="11789"/>
                  </a:moveTo>
                  <a:cubicBezTo>
                    <a:pt x="14505" y="9109"/>
                    <a:pt x="15216" y="5942"/>
                    <a:pt x="15216" y="5942"/>
                  </a:cubicBezTo>
                  <a:cubicBezTo>
                    <a:pt x="14967" y="5658"/>
                    <a:pt x="14694" y="5432"/>
                    <a:pt x="14422" y="5219"/>
                  </a:cubicBezTo>
                  <a:cubicBezTo>
                    <a:pt x="13674" y="4839"/>
                    <a:pt x="12951" y="4614"/>
                    <a:pt x="12536" y="4507"/>
                  </a:cubicBezTo>
                  <a:lnTo>
                    <a:pt x="11978" y="4934"/>
                  </a:lnTo>
                  <a:cubicBezTo>
                    <a:pt x="11682" y="5172"/>
                    <a:pt x="11291" y="5207"/>
                    <a:pt x="10959" y="5029"/>
                  </a:cubicBezTo>
                  <a:lnTo>
                    <a:pt x="7235" y="3037"/>
                  </a:lnTo>
                  <a:cubicBezTo>
                    <a:pt x="6914" y="2859"/>
                    <a:pt x="6725" y="2515"/>
                    <a:pt x="6748" y="2135"/>
                  </a:cubicBezTo>
                  <a:lnTo>
                    <a:pt x="6796" y="1436"/>
                  </a:lnTo>
                  <a:cubicBezTo>
                    <a:pt x="6464" y="1139"/>
                    <a:pt x="5894" y="665"/>
                    <a:pt x="5159" y="262"/>
                  </a:cubicBezTo>
                  <a:cubicBezTo>
                    <a:pt x="4839" y="143"/>
                    <a:pt x="4483" y="48"/>
                    <a:pt x="4115" y="1"/>
                  </a:cubicBezTo>
                  <a:cubicBezTo>
                    <a:pt x="4115" y="1"/>
                    <a:pt x="1862" y="2337"/>
                    <a:pt x="36" y="4436"/>
                  </a:cubicBezTo>
                  <a:cubicBezTo>
                    <a:pt x="0" y="5385"/>
                    <a:pt x="463" y="6298"/>
                    <a:pt x="1376" y="6784"/>
                  </a:cubicBezTo>
                  <a:lnTo>
                    <a:pt x="3700" y="8030"/>
                  </a:lnTo>
                  <a:lnTo>
                    <a:pt x="3724" y="8018"/>
                  </a:lnTo>
                  <a:lnTo>
                    <a:pt x="6250" y="9370"/>
                  </a:lnTo>
                  <a:lnTo>
                    <a:pt x="8764" y="10722"/>
                  </a:lnTo>
                  <a:lnTo>
                    <a:pt x="8788" y="10746"/>
                  </a:lnTo>
                  <a:lnTo>
                    <a:pt x="11113" y="11991"/>
                  </a:lnTo>
                  <a:cubicBezTo>
                    <a:pt x="11990" y="12453"/>
                    <a:pt x="13010" y="12323"/>
                    <a:pt x="13781" y="1178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86;p49">
              <a:extLst>
                <a:ext uri="{FF2B5EF4-FFF2-40B4-BE49-F238E27FC236}">
                  <a16:creationId xmlns:a16="http://schemas.microsoft.com/office/drawing/2014/main" id="{85A55435-7480-DCBC-D8D1-BE592E475755}"/>
                </a:ext>
              </a:extLst>
            </p:cNvPr>
            <p:cNvSpPr/>
            <p:nvPr/>
          </p:nvSpPr>
          <p:spPr>
            <a:xfrm>
              <a:off x="5458625" y="3467250"/>
              <a:ext cx="347825" cy="267150"/>
            </a:xfrm>
            <a:custGeom>
              <a:avLst/>
              <a:gdLst/>
              <a:ahLst/>
              <a:cxnLst/>
              <a:rect l="l" t="t" r="r" b="b"/>
              <a:pathLst>
                <a:path w="13913" h="10686" extrusionOk="0">
                  <a:moveTo>
                    <a:pt x="13366" y="8444"/>
                  </a:moveTo>
                  <a:cubicBezTo>
                    <a:pt x="13461" y="8029"/>
                    <a:pt x="13568" y="7614"/>
                    <a:pt x="13675" y="7223"/>
                  </a:cubicBezTo>
                  <a:cubicBezTo>
                    <a:pt x="13912" y="6286"/>
                    <a:pt x="13485" y="5313"/>
                    <a:pt x="12631" y="4863"/>
                  </a:cubicBezTo>
                  <a:lnTo>
                    <a:pt x="4424" y="463"/>
                  </a:lnTo>
                  <a:cubicBezTo>
                    <a:pt x="3570" y="0"/>
                    <a:pt x="2527" y="190"/>
                    <a:pt x="1886" y="890"/>
                  </a:cubicBezTo>
                  <a:cubicBezTo>
                    <a:pt x="1602" y="1198"/>
                    <a:pt x="1329" y="1506"/>
                    <a:pt x="1032" y="1838"/>
                  </a:cubicBezTo>
                  <a:cubicBezTo>
                    <a:pt x="1" y="2977"/>
                    <a:pt x="273" y="4756"/>
                    <a:pt x="1554" y="5444"/>
                  </a:cubicBezTo>
                  <a:lnTo>
                    <a:pt x="10058" y="9986"/>
                  </a:lnTo>
                  <a:cubicBezTo>
                    <a:pt x="11350" y="10686"/>
                    <a:pt x="12975" y="9915"/>
                    <a:pt x="13366" y="8444"/>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87;p49">
              <a:extLst>
                <a:ext uri="{FF2B5EF4-FFF2-40B4-BE49-F238E27FC236}">
                  <a16:creationId xmlns:a16="http://schemas.microsoft.com/office/drawing/2014/main" id="{D277859E-D838-DB11-6406-58BB9712F0F7}"/>
                </a:ext>
              </a:extLst>
            </p:cNvPr>
            <p:cNvSpPr/>
            <p:nvPr/>
          </p:nvSpPr>
          <p:spPr>
            <a:xfrm>
              <a:off x="5489450" y="3483550"/>
              <a:ext cx="122200" cy="122175"/>
            </a:xfrm>
            <a:custGeom>
              <a:avLst/>
              <a:gdLst/>
              <a:ahLst/>
              <a:cxnLst/>
              <a:rect l="l" t="t" r="r" b="b"/>
              <a:pathLst>
                <a:path w="4888" h="4887" extrusionOk="0">
                  <a:moveTo>
                    <a:pt x="4887" y="2443"/>
                  </a:moveTo>
                  <a:cubicBezTo>
                    <a:pt x="4887" y="3795"/>
                    <a:pt x="3796" y="4887"/>
                    <a:pt x="2444" y="4887"/>
                  </a:cubicBezTo>
                  <a:cubicBezTo>
                    <a:pt x="1092" y="4887"/>
                    <a:pt x="1" y="3795"/>
                    <a:pt x="1" y="2443"/>
                  </a:cubicBezTo>
                  <a:cubicBezTo>
                    <a:pt x="1" y="1091"/>
                    <a:pt x="1092" y="0"/>
                    <a:pt x="2444" y="0"/>
                  </a:cubicBezTo>
                  <a:cubicBezTo>
                    <a:pt x="3796" y="0"/>
                    <a:pt x="4887" y="1091"/>
                    <a:pt x="4887" y="244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88;p49">
              <a:extLst>
                <a:ext uri="{FF2B5EF4-FFF2-40B4-BE49-F238E27FC236}">
                  <a16:creationId xmlns:a16="http://schemas.microsoft.com/office/drawing/2014/main" id="{3E0E90D9-1A51-8EA7-A884-FE6F1799FBE4}"/>
                </a:ext>
              </a:extLst>
            </p:cNvPr>
            <p:cNvSpPr/>
            <p:nvPr/>
          </p:nvSpPr>
          <p:spPr>
            <a:xfrm>
              <a:off x="5502800" y="3501625"/>
              <a:ext cx="35900" cy="51925"/>
            </a:xfrm>
            <a:custGeom>
              <a:avLst/>
              <a:gdLst/>
              <a:ahLst/>
              <a:cxnLst/>
              <a:rect l="l" t="t" r="r" b="b"/>
              <a:pathLst>
                <a:path w="1436" h="2077" extrusionOk="0">
                  <a:moveTo>
                    <a:pt x="985" y="1222"/>
                  </a:moveTo>
                  <a:cubicBezTo>
                    <a:pt x="1080" y="1009"/>
                    <a:pt x="1246" y="867"/>
                    <a:pt x="1436" y="772"/>
                  </a:cubicBezTo>
                  <a:lnTo>
                    <a:pt x="1198" y="1"/>
                  </a:lnTo>
                  <a:cubicBezTo>
                    <a:pt x="819" y="167"/>
                    <a:pt x="487" y="451"/>
                    <a:pt x="273" y="843"/>
                  </a:cubicBezTo>
                  <a:cubicBezTo>
                    <a:pt x="60" y="1246"/>
                    <a:pt x="1" y="1673"/>
                    <a:pt x="95" y="2076"/>
                  </a:cubicBezTo>
                  <a:lnTo>
                    <a:pt x="866" y="1839"/>
                  </a:lnTo>
                  <a:cubicBezTo>
                    <a:pt x="831" y="1637"/>
                    <a:pt x="878" y="1424"/>
                    <a:pt x="985" y="12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89;p49">
              <a:extLst>
                <a:ext uri="{FF2B5EF4-FFF2-40B4-BE49-F238E27FC236}">
                  <a16:creationId xmlns:a16="http://schemas.microsoft.com/office/drawing/2014/main" id="{0A1E6EA0-3C79-C78F-DB6B-03CB34C16B5A}"/>
                </a:ext>
              </a:extLst>
            </p:cNvPr>
            <p:cNvSpPr/>
            <p:nvPr/>
          </p:nvSpPr>
          <p:spPr>
            <a:xfrm>
              <a:off x="5563000" y="3535725"/>
              <a:ext cx="35900" cy="51925"/>
            </a:xfrm>
            <a:custGeom>
              <a:avLst/>
              <a:gdLst/>
              <a:ahLst/>
              <a:cxnLst/>
              <a:rect l="l" t="t" r="r" b="b"/>
              <a:pathLst>
                <a:path w="1436" h="2077" extrusionOk="0">
                  <a:moveTo>
                    <a:pt x="451" y="866"/>
                  </a:moveTo>
                  <a:cubicBezTo>
                    <a:pt x="344" y="1068"/>
                    <a:pt x="190" y="1222"/>
                    <a:pt x="0" y="1305"/>
                  </a:cubicBezTo>
                  <a:lnTo>
                    <a:pt x="225" y="2076"/>
                  </a:lnTo>
                  <a:cubicBezTo>
                    <a:pt x="617" y="1910"/>
                    <a:pt x="937" y="1637"/>
                    <a:pt x="1162" y="1234"/>
                  </a:cubicBezTo>
                  <a:cubicBezTo>
                    <a:pt x="1376" y="831"/>
                    <a:pt x="1435" y="404"/>
                    <a:pt x="1340" y="1"/>
                  </a:cubicBezTo>
                  <a:lnTo>
                    <a:pt x="569" y="238"/>
                  </a:lnTo>
                  <a:cubicBezTo>
                    <a:pt x="593" y="428"/>
                    <a:pt x="558" y="653"/>
                    <a:pt x="451" y="866"/>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90;p49">
              <a:extLst>
                <a:ext uri="{FF2B5EF4-FFF2-40B4-BE49-F238E27FC236}">
                  <a16:creationId xmlns:a16="http://schemas.microsoft.com/office/drawing/2014/main" id="{D846192E-2DBB-7FBD-F433-F5F83713515B}"/>
                </a:ext>
              </a:extLst>
            </p:cNvPr>
            <p:cNvSpPr/>
            <p:nvPr/>
          </p:nvSpPr>
          <p:spPr>
            <a:xfrm>
              <a:off x="5507550" y="3556475"/>
              <a:ext cx="51900" cy="35900"/>
            </a:xfrm>
            <a:custGeom>
              <a:avLst/>
              <a:gdLst/>
              <a:ahLst/>
              <a:cxnLst/>
              <a:rect l="l" t="t" r="r" b="b"/>
              <a:pathLst>
                <a:path w="2076" h="1436" extrusionOk="0">
                  <a:moveTo>
                    <a:pt x="1850" y="582"/>
                  </a:moveTo>
                  <a:cubicBezTo>
                    <a:pt x="1649" y="606"/>
                    <a:pt x="1424" y="570"/>
                    <a:pt x="1222" y="463"/>
                  </a:cubicBezTo>
                  <a:cubicBezTo>
                    <a:pt x="1008" y="357"/>
                    <a:pt x="866" y="191"/>
                    <a:pt x="771" y="1"/>
                  </a:cubicBezTo>
                  <a:lnTo>
                    <a:pt x="0" y="238"/>
                  </a:lnTo>
                  <a:cubicBezTo>
                    <a:pt x="166" y="629"/>
                    <a:pt x="451" y="950"/>
                    <a:pt x="854" y="1175"/>
                  </a:cubicBezTo>
                  <a:cubicBezTo>
                    <a:pt x="1246" y="1377"/>
                    <a:pt x="1673" y="1436"/>
                    <a:pt x="2076" y="135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91;p49">
              <a:extLst>
                <a:ext uri="{FF2B5EF4-FFF2-40B4-BE49-F238E27FC236}">
                  <a16:creationId xmlns:a16="http://schemas.microsoft.com/office/drawing/2014/main" id="{75E4B1FF-9408-3A8A-CF99-15A7C716B7DB}"/>
                </a:ext>
              </a:extLst>
            </p:cNvPr>
            <p:cNvSpPr/>
            <p:nvPr/>
          </p:nvSpPr>
          <p:spPr>
            <a:xfrm>
              <a:off x="5541650" y="3496900"/>
              <a:ext cx="51900" cy="35900"/>
            </a:xfrm>
            <a:custGeom>
              <a:avLst/>
              <a:gdLst/>
              <a:ahLst/>
              <a:cxnLst/>
              <a:rect l="l" t="t" r="r" b="b"/>
              <a:pathLst>
                <a:path w="2076" h="1436" extrusionOk="0">
                  <a:moveTo>
                    <a:pt x="226" y="854"/>
                  </a:moveTo>
                  <a:cubicBezTo>
                    <a:pt x="439" y="830"/>
                    <a:pt x="653" y="878"/>
                    <a:pt x="866" y="973"/>
                  </a:cubicBezTo>
                  <a:cubicBezTo>
                    <a:pt x="1068" y="1079"/>
                    <a:pt x="1222" y="1245"/>
                    <a:pt x="1305" y="1435"/>
                  </a:cubicBezTo>
                  <a:lnTo>
                    <a:pt x="2076" y="1198"/>
                  </a:lnTo>
                  <a:cubicBezTo>
                    <a:pt x="1922" y="818"/>
                    <a:pt x="1637" y="486"/>
                    <a:pt x="1234" y="261"/>
                  </a:cubicBezTo>
                  <a:cubicBezTo>
                    <a:pt x="830" y="59"/>
                    <a:pt x="403" y="0"/>
                    <a:pt x="0" y="8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92;p49">
              <a:extLst>
                <a:ext uri="{FF2B5EF4-FFF2-40B4-BE49-F238E27FC236}">
                  <a16:creationId xmlns:a16="http://schemas.microsoft.com/office/drawing/2014/main" id="{73165355-1544-DAAB-307C-B662F40A303A}"/>
                </a:ext>
              </a:extLst>
            </p:cNvPr>
            <p:cNvSpPr/>
            <p:nvPr/>
          </p:nvSpPr>
          <p:spPr>
            <a:xfrm>
              <a:off x="5536600" y="3530100"/>
              <a:ext cx="28200" cy="28200"/>
            </a:xfrm>
            <a:custGeom>
              <a:avLst/>
              <a:gdLst/>
              <a:ahLst/>
              <a:cxnLst/>
              <a:rect l="l" t="t" r="r" b="b"/>
              <a:pathLst>
                <a:path w="1128" h="1128" extrusionOk="0">
                  <a:moveTo>
                    <a:pt x="985" y="807"/>
                  </a:moveTo>
                  <a:cubicBezTo>
                    <a:pt x="855" y="1044"/>
                    <a:pt x="558" y="1127"/>
                    <a:pt x="321" y="997"/>
                  </a:cubicBezTo>
                  <a:cubicBezTo>
                    <a:pt x="84" y="866"/>
                    <a:pt x="1" y="570"/>
                    <a:pt x="131" y="332"/>
                  </a:cubicBezTo>
                  <a:cubicBezTo>
                    <a:pt x="262" y="95"/>
                    <a:pt x="558" y="0"/>
                    <a:pt x="795" y="143"/>
                  </a:cubicBezTo>
                  <a:cubicBezTo>
                    <a:pt x="1032" y="285"/>
                    <a:pt x="1127" y="570"/>
                    <a:pt x="985" y="80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93;p49">
              <a:extLst>
                <a:ext uri="{FF2B5EF4-FFF2-40B4-BE49-F238E27FC236}">
                  <a16:creationId xmlns:a16="http://schemas.microsoft.com/office/drawing/2014/main" id="{C1DB932E-55AD-A6C8-2980-32CC91700453}"/>
                </a:ext>
              </a:extLst>
            </p:cNvPr>
            <p:cNvSpPr/>
            <p:nvPr/>
          </p:nvSpPr>
          <p:spPr>
            <a:xfrm>
              <a:off x="5699375" y="3584350"/>
              <a:ext cx="80075" cy="52800"/>
            </a:xfrm>
            <a:custGeom>
              <a:avLst/>
              <a:gdLst/>
              <a:ahLst/>
              <a:cxnLst/>
              <a:rect l="l" t="t" r="r" b="b"/>
              <a:pathLst>
                <a:path w="3203" h="2112" extrusionOk="0">
                  <a:moveTo>
                    <a:pt x="2159" y="119"/>
                  </a:moveTo>
                  <a:lnTo>
                    <a:pt x="606" y="594"/>
                  </a:lnTo>
                  <a:cubicBezTo>
                    <a:pt x="214" y="712"/>
                    <a:pt x="1" y="1115"/>
                    <a:pt x="119" y="1507"/>
                  </a:cubicBezTo>
                  <a:cubicBezTo>
                    <a:pt x="238" y="1898"/>
                    <a:pt x="629" y="2112"/>
                    <a:pt x="1032" y="2005"/>
                  </a:cubicBezTo>
                  <a:lnTo>
                    <a:pt x="2586" y="1531"/>
                  </a:lnTo>
                  <a:cubicBezTo>
                    <a:pt x="2977" y="1412"/>
                    <a:pt x="3203" y="1009"/>
                    <a:pt x="3084" y="606"/>
                  </a:cubicBezTo>
                  <a:cubicBezTo>
                    <a:pt x="2966" y="226"/>
                    <a:pt x="2551"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94;p49">
              <a:extLst>
                <a:ext uri="{FF2B5EF4-FFF2-40B4-BE49-F238E27FC236}">
                  <a16:creationId xmlns:a16="http://schemas.microsoft.com/office/drawing/2014/main" id="{A16D3593-05B1-2B13-27A0-C338025D83AC}"/>
                </a:ext>
              </a:extLst>
            </p:cNvPr>
            <p:cNvSpPr/>
            <p:nvPr/>
          </p:nvSpPr>
          <p:spPr>
            <a:xfrm>
              <a:off x="5707675" y="3601850"/>
              <a:ext cx="28200" cy="27900"/>
            </a:xfrm>
            <a:custGeom>
              <a:avLst/>
              <a:gdLst/>
              <a:ahLst/>
              <a:cxnLst/>
              <a:rect l="l" t="t" r="r" b="b"/>
              <a:pathLst>
                <a:path w="1128" h="1116" extrusionOk="0">
                  <a:moveTo>
                    <a:pt x="1056" y="427"/>
                  </a:moveTo>
                  <a:cubicBezTo>
                    <a:pt x="1127" y="688"/>
                    <a:pt x="973" y="973"/>
                    <a:pt x="700" y="1044"/>
                  </a:cubicBezTo>
                  <a:cubicBezTo>
                    <a:pt x="440" y="1115"/>
                    <a:pt x="155" y="961"/>
                    <a:pt x="72" y="688"/>
                  </a:cubicBezTo>
                  <a:cubicBezTo>
                    <a:pt x="1" y="427"/>
                    <a:pt x="167" y="143"/>
                    <a:pt x="440" y="72"/>
                  </a:cubicBezTo>
                  <a:cubicBezTo>
                    <a:pt x="700" y="0"/>
                    <a:pt x="985" y="155"/>
                    <a:pt x="1056" y="42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95;p49">
              <a:extLst>
                <a:ext uri="{FF2B5EF4-FFF2-40B4-BE49-F238E27FC236}">
                  <a16:creationId xmlns:a16="http://schemas.microsoft.com/office/drawing/2014/main" id="{05372F2D-2557-126F-1DF3-4060FF9DEF22}"/>
                </a:ext>
              </a:extLst>
            </p:cNvPr>
            <p:cNvSpPr/>
            <p:nvPr/>
          </p:nvSpPr>
          <p:spPr>
            <a:xfrm>
              <a:off x="5741775" y="3591775"/>
              <a:ext cx="28200" cy="27875"/>
            </a:xfrm>
            <a:custGeom>
              <a:avLst/>
              <a:gdLst/>
              <a:ahLst/>
              <a:cxnLst/>
              <a:rect l="l" t="t" r="r" b="b"/>
              <a:pathLst>
                <a:path w="1128" h="1115" extrusionOk="0">
                  <a:moveTo>
                    <a:pt x="1056" y="415"/>
                  </a:moveTo>
                  <a:cubicBezTo>
                    <a:pt x="1127" y="676"/>
                    <a:pt x="973" y="961"/>
                    <a:pt x="700" y="1032"/>
                  </a:cubicBezTo>
                  <a:cubicBezTo>
                    <a:pt x="439" y="1115"/>
                    <a:pt x="155" y="949"/>
                    <a:pt x="84" y="676"/>
                  </a:cubicBezTo>
                  <a:cubicBezTo>
                    <a:pt x="1" y="415"/>
                    <a:pt x="167" y="131"/>
                    <a:pt x="439" y="59"/>
                  </a:cubicBezTo>
                  <a:cubicBezTo>
                    <a:pt x="700" y="0"/>
                    <a:pt x="985" y="142"/>
                    <a:pt x="1056" y="415"/>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96;p49">
              <a:extLst>
                <a:ext uri="{FF2B5EF4-FFF2-40B4-BE49-F238E27FC236}">
                  <a16:creationId xmlns:a16="http://schemas.microsoft.com/office/drawing/2014/main" id="{49DF090C-0CE7-A1C6-F1F2-8E4E27E2BABE}"/>
                </a:ext>
              </a:extLst>
            </p:cNvPr>
            <p:cNvSpPr/>
            <p:nvPr/>
          </p:nvSpPr>
          <p:spPr>
            <a:xfrm>
              <a:off x="5699975" y="3635350"/>
              <a:ext cx="80075" cy="53100"/>
            </a:xfrm>
            <a:custGeom>
              <a:avLst/>
              <a:gdLst/>
              <a:ahLst/>
              <a:cxnLst/>
              <a:rect l="l" t="t" r="r" b="b"/>
              <a:pathLst>
                <a:path w="3203" h="2124" extrusionOk="0">
                  <a:moveTo>
                    <a:pt x="2159" y="119"/>
                  </a:moveTo>
                  <a:lnTo>
                    <a:pt x="605" y="594"/>
                  </a:lnTo>
                  <a:cubicBezTo>
                    <a:pt x="226" y="712"/>
                    <a:pt x="0" y="1115"/>
                    <a:pt x="119" y="1519"/>
                  </a:cubicBezTo>
                  <a:cubicBezTo>
                    <a:pt x="238" y="1910"/>
                    <a:pt x="641" y="2123"/>
                    <a:pt x="1044" y="2005"/>
                  </a:cubicBezTo>
                  <a:lnTo>
                    <a:pt x="2598" y="1530"/>
                  </a:lnTo>
                  <a:cubicBezTo>
                    <a:pt x="2977" y="1412"/>
                    <a:pt x="3203" y="1009"/>
                    <a:pt x="3084" y="617"/>
                  </a:cubicBezTo>
                  <a:cubicBezTo>
                    <a:pt x="2965" y="226"/>
                    <a:pt x="2562"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97;p49">
              <a:extLst>
                <a:ext uri="{FF2B5EF4-FFF2-40B4-BE49-F238E27FC236}">
                  <a16:creationId xmlns:a16="http://schemas.microsoft.com/office/drawing/2014/main" id="{1307F192-D5EF-BE76-9307-081C80A3F50B}"/>
                </a:ext>
              </a:extLst>
            </p:cNvPr>
            <p:cNvSpPr/>
            <p:nvPr/>
          </p:nvSpPr>
          <p:spPr>
            <a:xfrm>
              <a:off x="5708575" y="3653150"/>
              <a:ext cx="28175" cy="28175"/>
            </a:xfrm>
            <a:custGeom>
              <a:avLst/>
              <a:gdLst/>
              <a:ahLst/>
              <a:cxnLst/>
              <a:rect l="l" t="t" r="r" b="b"/>
              <a:pathLst>
                <a:path w="1127" h="1127" extrusionOk="0">
                  <a:moveTo>
                    <a:pt x="1056" y="439"/>
                  </a:moveTo>
                  <a:cubicBezTo>
                    <a:pt x="1127" y="700"/>
                    <a:pt x="961" y="984"/>
                    <a:pt x="700" y="1056"/>
                  </a:cubicBezTo>
                  <a:cubicBezTo>
                    <a:pt x="427" y="1127"/>
                    <a:pt x="143" y="973"/>
                    <a:pt x="71" y="700"/>
                  </a:cubicBezTo>
                  <a:cubicBezTo>
                    <a:pt x="0" y="427"/>
                    <a:pt x="154" y="154"/>
                    <a:pt x="427" y="83"/>
                  </a:cubicBezTo>
                  <a:cubicBezTo>
                    <a:pt x="700" y="0"/>
                    <a:pt x="973" y="166"/>
                    <a:pt x="1056"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98;p49">
              <a:extLst>
                <a:ext uri="{FF2B5EF4-FFF2-40B4-BE49-F238E27FC236}">
                  <a16:creationId xmlns:a16="http://schemas.microsoft.com/office/drawing/2014/main" id="{DABF9403-1B7E-9F2C-106B-3D685C957927}"/>
                </a:ext>
              </a:extLst>
            </p:cNvPr>
            <p:cNvSpPr/>
            <p:nvPr/>
          </p:nvSpPr>
          <p:spPr>
            <a:xfrm>
              <a:off x="5742675" y="3642775"/>
              <a:ext cx="28175" cy="28175"/>
            </a:xfrm>
            <a:custGeom>
              <a:avLst/>
              <a:gdLst/>
              <a:ahLst/>
              <a:cxnLst/>
              <a:rect l="l" t="t" r="r" b="b"/>
              <a:pathLst>
                <a:path w="1127" h="1127" extrusionOk="0">
                  <a:moveTo>
                    <a:pt x="1044" y="439"/>
                  </a:moveTo>
                  <a:cubicBezTo>
                    <a:pt x="1127" y="700"/>
                    <a:pt x="961" y="984"/>
                    <a:pt x="688" y="1056"/>
                  </a:cubicBezTo>
                  <a:cubicBezTo>
                    <a:pt x="427" y="1127"/>
                    <a:pt x="143" y="973"/>
                    <a:pt x="71" y="700"/>
                  </a:cubicBezTo>
                  <a:cubicBezTo>
                    <a:pt x="0" y="439"/>
                    <a:pt x="154" y="154"/>
                    <a:pt x="427" y="83"/>
                  </a:cubicBezTo>
                  <a:cubicBezTo>
                    <a:pt x="712" y="0"/>
                    <a:pt x="973" y="166"/>
                    <a:pt x="1044"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99;p49">
              <a:extLst>
                <a:ext uri="{FF2B5EF4-FFF2-40B4-BE49-F238E27FC236}">
                  <a16:creationId xmlns:a16="http://schemas.microsoft.com/office/drawing/2014/main" id="{7736B270-0C69-2D5E-1258-E86EF1F8F759}"/>
                </a:ext>
              </a:extLst>
            </p:cNvPr>
            <p:cNvSpPr/>
            <p:nvPr/>
          </p:nvSpPr>
          <p:spPr>
            <a:xfrm>
              <a:off x="5619925" y="3590275"/>
              <a:ext cx="43900" cy="30275"/>
            </a:xfrm>
            <a:custGeom>
              <a:avLst/>
              <a:gdLst/>
              <a:ahLst/>
              <a:cxnLst/>
              <a:rect l="l" t="t" r="r" b="b"/>
              <a:pathLst>
                <a:path w="1756" h="1211" extrusionOk="0">
                  <a:moveTo>
                    <a:pt x="1578" y="677"/>
                  </a:moveTo>
                  <a:lnTo>
                    <a:pt x="427" y="72"/>
                  </a:lnTo>
                  <a:cubicBezTo>
                    <a:pt x="297" y="1"/>
                    <a:pt x="143" y="60"/>
                    <a:pt x="71" y="179"/>
                  </a:cubicBezTo>
                  <a:cubicBezTo>
                    <a:pt x="0" y="309"/>
                    <a:pt x="60" y="463"/>
                    <a:pt x="178" y="535"/>
                  </a:cubicBezTo>
                  <a:lnTo>
                    <a:pt x="1317" y="1139"/>
                  </a:lnTo>
                  <a:cubicBezTo>
                    <a:pt x="1459" y="1211"/>
                    <a:pt x="1601" y="1151"/>
                    <a:pt x="1672" y="1033"/>
                  </a:cubicBezTo>
                  <a:cubicBezTo>
                    <a:pt x="1755" y="902"/>
                    <a:pt x="1708" y="760"/>
                    <a:pt x="1578" y="67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200;p49">
              <a:extLst>
                <a:ext uri="{FF2B5EF4-FFF2-40B4-BE49-F238E27FC236}">
                  <a16:creationId xmlns:a16="http://schemas.microsoft.com/office/drawing/2014/main" id="{822E4779-4D18-19DF-2998-31B729CE9C42}"/>
                </a:ext>
              </a:extLst>
            </p:cNvPr>
            <p:cNvSpPr/>
            <p:nvPr/>
          </p:nvSpPr>
          <p:spPr>
            <a:xfrm>
              <a:off x="5607750" y="3613125"/>
              <a:ext cx="43625" cy="30550"/>
            </a:xfrm>
            <a:custGeom>
              <a:avLst/>
              <a:gdLst/>
              <a:ahLst/>
              <a:cxnLst/>
              <a:rect l="l" t="t" r="r" b="b"/>
              <a:pathLst>
                <a:path w="1745" h="1222" extrusionOk="0">
                  <a:moveTo>
                    <a:pt x="1566" y="688"/>
                  </a:moveTo>
                  <a:lnTo>
                    <a:pt x="428" y="83"/>
                  </a:lnTo>
                  <a:cubicBezTo>
                    <a:pt x="297" y="0"/>
                    <a:pt x="143" y="59"/>
                    <a:pt x="72" y="178"/>
                  </a:cubicBezTo>
                  <a:cubicBezTo>
                    <a:pt x="1" y="320"/>
                    <a:pt x="60" y="463"/>
                    <a:pt x="179" y="534"/>
                  </a:cubicBezTo>
                  <a:lnTo>
                    <a:pt x="1317" y="1150"/>
                  </a:lnTo>
                  <a:cubicBezTo>
                    <a:pt x="1448" y="1222"/>
                    <a:pt x="1602" y="1162"/>
                    <a:pt x="1673" y="1044"/>
                  </a:cubicBezTo>
                  <a:cubicBezTo>
                    <a:pt x="1744" y="913"/>
                    <a:pt x="1697" y="759"/>
                    <a:pt x="1566" y="68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201;p49">
              <a:extLst>
                <a:ext uri="{FF2B5EF4-FFF2-40B4-BE49-F238E27FC236}">
                  <a16:creationId xmlns:a16="http://schemas.microsoft.com/office/drawing/2014/main" id="{F0FEDAAB-B94B-DAB4-9173-BB0B0D7141E0}"/>
                </a:ext>
              </a:extLst>
            </p:cNvPr>
            <p:cNvSpPr/>
            <p:nvPr/>
          </p:nvSpPr>
          <p:spPr>
            <a:xfrm>
              <a:off x="5643350" y="3578725"/>
              <a:ext cx="18400" cy="13075"/>
            </a:xfrm>
            <a:custGeom>
              <a:avLst/>
              <a:gdLst/>
              <a:ahLst/>
              <a:cxnLst/>
              <a:rect l="l" t="t" r="r" b="b"/>
              <a:pathLst>
                <a:path w="736" h="523" extrusionOk="0">
                  <a:moveTo>
                    <a:pt x="664" y="297"/>
                  </a:moveTo>
                  <a:lnTo>
                    <a:pt x="178" y="36"/>
                  </a:lnTo>
                  <a:cubicBezTo>
                    <a:pt x="119" y="0"/>
                    <a:pt x="59" y="12"/>
                    <a:pt x="24" y="71"/>
                  </a:cubicBezTo>
                  <a:cubicBezTo>
                    <a:pt x="0" y="131"/>
                    <a:pt x="12" y="190"/>
                    <a:pt x="71" y="226"/>
                  </a:cubicBezTo>
                  <a:lnTo>
                    <a:pt x="558" y="487"/>
                  </a:lnTo>
                  <a:cubicBezTo>
                    <a:pt x="617" y="522"/>
                    <a:pt x="676" y="510"/>
                    <a:pt x="712" y="451"/>
                  </a:cubicBezTo>
                  <a:cubicBezTo>
                    <a:pt x="735" y="404"/>
                    <a:pt x="724" y="332"/>
                    <a:pt x="664" y="29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285;p84">
            <a:extLst>
              <a:ext uri="{FF2B5EF4-FFF2-40B4-BE49-F238E27FC236}">
                <a16:creationId xmlns:a16="http://schemas.microsoft.com/office/drawing/2014/main" id="{53A8192D-9304-61A7-F94D-7DDFBC772FE7}"/>
              </a:ext>
            </a:extLst>
          </p:cNvPr>
          <p:cNvSpPr/>
          <p:nvPr/>
        </p:nvSpPr>
        <p:spPr>
          <a:xfrm>
            <a:off x="4802651" y="3004564"/>
            <a:ext cx="1124953" cy="90760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4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0C63D85F-95DC-CE69-EBD2-0D6ACF41AFDB}"/>
            </a:ext>
          </a:extLst>
        </p:cNvPr>
        <p:cNvGrpSpPr/>
        <p:nvPr/>
      </p:nvGrpSpPr>
      <p:grpSpPr>
        <a:xfrm>
          <a:off x="0" y="0"/>
          <a:ext cx="0" cy="0"/>
          <a:chOff x="0" y="0"/>
          <a:chExt cx="0" cy="0"/>
        </a:xfrm>
      </p:grpSpPr>
      <p:sp>
        <p:nvSpPr>
          <p:cNvPr id="16" name="Google Shape;1041;p42">
            <a:extLst>
              <a:ext uri="{FF2B5EF4-FFF2-40B4-BE49-F238E27FC236}">
                <a16:creationId xmlns:a16="http://schemas.microsoft.com/office/drawing/2014/main" id="{DB44A52C-587D-BD87-C7A6-A57486BF3047}"/>
              </a:ext>
            </a:extLst>
          </p:cNvPr>
          <p:cNvSpPr/>
          <p:nvPr/>
        </p:nvSpPr>
        <p:spPr>
          <a:xfrm>
            <a:off x="1072539" y="2015819"/>
            <a:ext cx="3014718" cy="224676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37;p42">
            <a:extLst>
              <a:ext uri="{FF2B5EF4-FFF2-40B4-BE49-F238E27FC236}">
                <a16:creationId xmlns:a16="http://schemas.microsoft.com/office/drawing/2014/main" id="{74CEC623-B834-F003-2557-F338CB554474}"/>
              </a:ext>
            </a:extLst>
          </p:cNvPr>
          <p:cNvSpPr txBox="1">
            <a:spLocks noGrp="1"/>
          </p:cNvSpPr>
          <p:nvPr>
            <p:ph type="title"/>
          </p:nvPr>
        </p:nvSpPr>
        <p:spPr>
          <a:xfrm>
            <a:off x="720000" y="434007"/>
            <a:ext cx="7704000" cy="1177949"/>
          </a:xfrm>
          <a:prstGeom prst="rect">
            <a:avLst/>
          </a:prstGeom>
        </p:spPr>
        <p:txBody>
          <a:bodyPr spcFirstLastPara="1" wrap="square" lIns="91425" tIns="91425" rIns="91425" bIns="91425" anchor="t" anchorCtr="0">
            <a:noAutofit/>
          </a:bodyPr>
          <a:lstStyle/>
          <a:p>
            <a:r>
              <a:rPr lang="en-US" sz="3200" dirty="0">
                <a:solidFill>
                  <a:schemeClr val="tx1"/>
                </a:solidFill>
                <a:latin typeface="Time new roman"/>
                <a:ea typeface="SimSun" panose="02010600030101010101" pitchFamily="2" charset="-122"/>
                <a:cs typeface="Times New Roman" panose="02020603050405020304" pitchFamily="18" charset="0"/>
              </a:rPr>
              <a:t>2</a:t>
            </a:r>
            <a:r>
              <a:rPr lang="en-US" sz="3200" b="1" dirty="0">
                <a:solidFill>
                  <a:schemeClr val="tx1"/>
                </a:solidFill>
                <a:effectLst/>
                <a:latin typeface="Time new roman"/>
                <a:ea typeface="SimSun" panose="02010600030101010101" pitchFamily="2" charset="-122"/>
                <a:cs typeface="Times New Roman" panose="02020603050405020304" pitchFamily="18" charset="0"/>
              </a:rPr>
              <a:t>.3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Các</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khái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niệm</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cơ</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bản</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về</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3200" b="1" dirty="0">
                <a:solidFill>
                  <a:schemeClr val="tx1"/>
                </a:solidFill>
                <a:effectLst/>
                <a:latin typeface="Time new roman"/>
                <a:ea typeface="SimSun" panose="02010600030101010101" pitchFamily="2" charset="-122"/>
                <a:cs typeface="Times New Roman" panose="02020603050405020304" pitchFamily="18" charset="0"/>
              </a:rPr>
              <a:t> game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với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GameMaker</a:t>
            </a:r>
            <a:endParaRPr lang="en-US" sz="3200" b="1" dirty="0">
              <a:solidFill>
                <a:schemeClr val="tx1"/>
              </a:solidFill>
              <a:latin typeface="Time new roman"/>
              <a:ea typeface="SimSun"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9E7305CB-91E6-316F-752F-3CC65BF790C0}"/>
              </a:ext>
            </a:extLst>
          </p:cNvPr>
          <p:cNvSpPr txBox="1"/>
          <p:nvPr/>
        </p:nvSpPr>
        <p:spPr>
          <a:xfrm>
            <a:off x="1188216" y="2094696"/>
            <a:ext cx="2783364" cy="954107"/>
          </a:xfrm>
          <a:prstGeom prst="rect">
            <a:avLst/>
          </a:prstGeom>
          <a:noFill/>
        </p:spPr>
        <p:txBody>
          <a:bodyPr wrap="square">
            <a:spAutoFit/>
          </a:bodyPr>
          <a:lstStyle/>
          <a:p>
            <a:pPr algn="just"/>
            <a:r>
              <a:rPr lang="en-US" dirty="0" err="1">
                <a:solidFill>
                  <a:schemeClr val="tx1"/>
                </a:solidFill>
                <a:latin typeface="Time new roman"/>
                <a:ea typeface="SimSun" panose="02010600030101010101" pitchFamily="2" charset="-122"/>
                <a:cs typeface="Times New Roman" panose="02020603050405020304" pitchFamily="18" charset="0"/>
              </a:rPr>
              <a:t>L</a:t>
            </a:r>
            <a:r>
              <a:rPr lang="en-US" dirty="0" err="1">
                <a:solidFill>
                  <a:schemeClr val="tx1"/>
                </a:solidFill>
                <a:effectLst/>
                <a:latin typeface="Time new roman"/>
                <a:ea typeface="SimSun" panose="02010600030101010101" pitchFamily="2" charset="-122"/>
                <a:cs typeface="Times New Roman" panose="02020603050405020304" pitchFamily="18" charset="0"/>
              </a:rPr>
              <a:t>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nơi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chứa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toàn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bộ</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thành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phần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tạo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nên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tựa</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hoàn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chỉnh</a:t>
            </a:r>
            <a:r>
              <a:rPr lang="en-US" dirty="0">
                <a:solidFill>
                  <a:schemeClr val="tx1"/>
                </a:solidFill>
                <a:effectLst/>
                <a:latin typeface="Time new roman"/>
                <a:ea typeface="SimSun" panose="02010600030101010101" pitchFamily="2" charset="-122"/>
                <a:cs typeface="Times New Roman" panose="02020603050405020304" pitchFamily="18" charset="0"/>
              </a:rPr>
              <a:t>: room (</a:t>
            </a:r>
            <a:r>
              <a:rPr lang="en-US" dirty="0" err="1">
                <a:solidFill>
                  <a:schemeClr val="tx1"/>
                </a:solidFill>
                <a:effectLst/>
                <a:latin typeface="Time new roman"/>
                <a:ea typeface="SimSun" panose="02010600030101010101" pitchFamily="2" charset="-122"/>
                <a:cs typeface="Times New Roman" panose="02020603050405020304" pitchFamily="18" charset="0"/>
              </a:rPr>
              <a:t>phòng</a:t>
            </a:r>
            <a:r>
              <a:rPr lang="en-US" dirty="0">
                <a:solidFill>
                  <a:schemeClr val="tx1"/>
                </a:solidFill>
                <a:effectLst/>
                <a:latin typeface="Time new roman"/>
                <a:ea typeface="SimSun" panose="02010600030101010101" pitchFamily="2" charset="-122"/>
                <a:cs typeface="Times New Roman" panose="02020603050405020304" pitchFamily="18" charset="0"/>
              </a:rPr>
              <a:t>), objects (</a:t>
            </a:r>
            <a:r>
              <a:rPr lang="en-US" dirty="0" err="1">
                <a:solidFill>
                  <a:schemeClr val="tx1"/>
                </a:solidFill>
                <a:effectLst/>
                <a:latin typeface="Time new roman"/>
                <a:ea typeface="SimSun" panose="02010600030101010101" pitchFamily="2" charset="-122"/>
                <a:cs typeface="Times New Roman" panose="02020603050405020304" pitchFamily="18" charset="0"/>
              </a:rPr>
              <a:t>đối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dirty="0">
                <a:solidFill>
                  <a:schemeClr val="tx1"/>
                </a:solidFill>
                <a:effectLst/>
                <a:latin typeface="Time new roman"/>
                <a:ea typeface="SimSun" panose="02010600030101010101" pitchFamily="2" charset="-122"/>
                <a:cs typeface="Times New Roman" panose="02020603050405020304" pitchFamily="18" charset="0"/>
              </a:rPr>
              <a:t>), Sprites (</a:t>
            </a:r>
            <a:r>
              <a:rPr lang="en-US" dirty="0" err="1">
                <a:solidFill>
                  <a:schemeClr val="tx1"/>
                </a:solidFill>
                <a:effectLst/>
                <a:latin typeface="Time new roman"/>
                <a:ea typeface="SimSun" panose="02010600030101010101" pitchFamily="2" charset="-122"/>
                <a:cs typeface="Times New Roman" panose="02020603050405020304" pitchFamily="18" charset="0"/>
              </a:rPr>
              <a:t>hình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hoạt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a:t>
            </a:r>
            <a:endParaRPr lang="en-US" dirty="0">
              <a:solidFill>
                <a:schemeClr val="tx1"/>
              </a:solidFill>
            </a:endParaRPr>
          </a:p>
        </p:txBody>
      </p:sp>
      <p:sp>
        <p:nvSpPr>
          <p:cNvPr id="14" name="TextBox 13">
            <a:extLst>
              <a:ext uri="{FF2B5EF4-FFF2-40B4-BE49-F238E27FC236}">
                <a16:creationId xmlns:a16="http://schemas.microsoft.com/office/drawing/2014/main" id="{EA0E5931-4438-8F9F-A89F-F104862ABC57}"/>
              </a:ext>
            </a:extLst>
          </p:cNvPr>
          <p:cNvSpPr txBox="1"/>
          <p:nvPr/>
        </p:nvSpPr>
        <p:spPr>
          <a:xfrm>
            <a:off x="1569101" y="1545613"/>
            <a:ext cx="1746174" cy="369332"/>
          </a:xfrm>
          <a:prstGeom prst="rect">
            <a:avLst/>
          </a:prstGeom>
          <a:noFill/>
        </p:spPr>
        <p:txBody>
          <a:bodyPr wrap="square">
            <a:spAutoFit/>
          </a:bodyPr>
          <a:lstStyle/>
          <a:p>
            <a:r>
              <a:rPr lang="en-US" sz="1800" b="1" dirty="0">
                <a:solidFill>
                  <a:schemeClr val="tx1"/>
                </a:solidFill>
                <a:effectLst/>
                <a:latin typeface="Time new roman"/>
                <a:ea typeface="SimSun" panose="02010600030101010101" pitchFamily="2" charset="-122"/>
                <a:cs typeface="Times New Roman" panose="02020603050405020304" pitchFamily="18" charset="0"/>
              </a:rPr>
              <a:t>Project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dự</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án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endParaRPr lang="en-US" sz="1800" b="1" dirty="0">
              <a:solidFill>
                <a:schemeClr val="tx1"/>
              </a:solidFill>
            </a:endParaRPr>
          </a:p>
        </p:txBody>
      </p:sp>
      <p:sp>
        <p:nvSpPr>
          <p:cNvPr id="17" name="Google Shape;1041;p42">
            <a:extLst>
              <a:ext uri="{FF2B5EF4-FFF2-40B4-BE49-F238E27FC236}">
                <a16:creationId xmlns:a16="http://schemas.microsoft.com/office/drawing/2014/main" id="{64D148DC-706D-2210-90D0-B027B92620E8}"/>
              </a:ext>
            </a:extLst>
          </p:cNvPr>
          <p:cNvSpPr/>
          <p:nvPr/>
        </p:nvSpPr>
        <p:spPr>
          <a:xfrm>
            <a:off x="4974116" y="2015818"/>
            <a:ext cx="3014718" cy="2246769"/>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marR="0" indent="457200" algn="just">
              <a:spcBef>
                <a:spcPts val="600"/>
              </a:spcBef>
              <a:spcAft>
                <a:spcPts val="600"/>
              </a:spcAft>
            </a:pPr>
            <a:endParaRPr lang="en-US"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9" name="TextBox 18">
            <a:extLst>
              <a:ext uri="{FF2B5EF4-FFF2-40B4-BE49-F238E27FC236}">
                <a16:creationId xmlns:a16="http://schemas.microsoft.com/office/drawing/2014/main" id="{CDE09A6C-FF52-BAF4-F402-7B69B3414F7B}"/>
              </a:ext>
            </a:extLst>
          </p:cNvPr>
          <p:cNvSpPr txBox="1"/>
          <p:nvPr/>
        </p:nvSpPr>
        <p:spPr>
          <a:xfrm>
            <a:off x="4701101" y="1456871"/>
            <a:ext cx="4572000" cy="45807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Room (</a:t>
            </a:r>
            <a:r>
              <a:rPr lang="en-US" sz="18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phòng</a:t>
            </a: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endPar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TextBox 26">
            <a:extLst>
              <a:ext uri="{FF2B5EF4-FFF2-40B4-BE49-F238E27FC236}">
                <a16:creationId xmlns:a16="http://schemas.microsoft.com/office/drawing/2014/main" id="{64FC2B9F-BC0D-C3FA-8E0E-0F7FBD8E476D}"/>
              </a:ext>
            </a:extLst>
          </p:cNvPr>
          <p:cNvSpPr txBox="1"/>
          <p:nvPr/>
        </p:nvSpPr>
        <p:spPr>
          <a:xfrm>
            <a:off x="5091799" y="2116691"/>
            <a:ext cx="2779351" cy="2246769"/>
          </a:xfrm>
          <a:prstGeom prst="rect">
            <a:avLst/>
          </a:prstGeom>
          <a:noFill/>
        </p:spPr>
        <p:txBody>
          <a:bodyPr wrap="square">
            <a:spAutoFit/>
          </a:bodyPr>
          <a:lstStyle/>
          <a:p>
            <a:pPr algn="just"/>
            <a:r>
              <a:rPr lang="en-US"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hiểu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nền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chứa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tập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hợp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nút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vật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dòng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chữ</a:t>
            </a:r>
            <a:r>
              <a:rPr lang="en-US" dirty="0">
                <a:solidFill>
                  <a:schemeClr val="tx1"/>
                </a:solidFill>
                <a:effectLst/>
                <a:latin typeface="Time new roman"/>
                <a:ea typeface="SimSun" panose="02010600030101010101" pitchFamily="2" charset="-122"/>
                <a:cs typeface="Times New Roman" panose="02020603050405020304" pitchFamily="18" charset="0"/>
              </a:rPr>
              <a:t>, ... </a:t>
            </a:r>
            <a:r>
              <a:rPr lang="en-US" dirty="0" err="1">
                <a:solidFill>
                  <a:schemeClr val="tx1"/>
                </a:solidFill>
                <a:effectLst/>
                <a:latin typeface="Time new roman"/>
                <a:ea typeface="SimSun" panose="02010600030101010101" pitchFamily="2" charset="-122"/>
                <a:cs typeface="Times New Roman" panose="02020603050405020304" pitchFamily="18" charset="0"/>
              </a:rPr>
              <a:t>xuất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hiện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dưới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dạng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giao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diện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đồ</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họa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Project </a:t>
            </a:r>
            <a:r>
              <a:rPr lang="en-US" dirty="0" err="1">
                <a:solidFill>
                  <a:schemeClr val="tx1"/>
                </a:solidFill>
                <a:effectLst/>
                <a:latin typeface="Time new roman"/>
                <a:ea typeface="SimSun" panose="02010600030101010101" pitchFamily="2" charset="-122"/>
                <a:cs typeface="Times New Roman" panose="02020603050405020304" pitchFamily="18" charset="0"/>
              </a:rPr>
              <a:t>phải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nhiều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hơn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hoặc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bằng</a:t>
            </a:r>
            <a:r>
              <a:rPr lang="en-US" dirty="0">
                <a:solidFill>
                  <a:schemeClr val="tx1"/>
                </a:solidFill>
                <a:effectLst/>
                <a:latin typeface="Time new roman"/>
                <a:ea typeface="SimSun" panose="02010600030101010101" pitchFamily="2" charset="-122"/>
                <a:cs typeface="Times New Roman" panose="02020603050405020304" pitchFamily="18" charset="0"/>
              </a:rPr>
              <a:t> 1 Room,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đó</a:t>
            </a:r>
            <a:r>
              <a:rPr lang="en-US" dirty="0">
                <a:solidFill>
                  <a:schemeClr val="tx1"/>
                </a:solidFill>
                <a:effectLst/>
                <a:latin typeface="Time new roman"/>
                <a:ea typeface="SimSun" panose="02010600030101010101" pitchFamily="2" charset="-122"/>
                <a:cs typeface="Times New Roman" panose="02020603050405020304" pitchFamily="18" charset="0"/>
              </a:rPr>
              <a:t> "Room1" </a:t>
            </a:r>
            <a:r>
              <a:rPr lang="en-US" dirty="0" err="1">
                <a:solidFill>
                  <a:schemeClr val="tx1"/>
                </a:solidFill>
                <a:effectLst/>
                <a:latin typeface="Time new roman"/>
                <a:ea typeface="SimSun" panose="02010600030101010101" pitchFamily="2" charset="-122"/>
                <a:cs typeface="Times New Roman" panose="02020603050405020304" pitchFamily="18" charset="0"/>
              </a:rPr>
              <a:t>hiển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thị</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đầu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tiên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chạy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level,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menu,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cửa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sổ</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trò</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chơi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nhau</a:t>
            </a:r>
            <a:r>
              <a:rPr lang="en-US" dirty="0">
                <a:solidFill>
                  <a:schemeClr val="tx1"/>
                </a:solidFill>
                <a:effectLst/>
                <a:latin typeface="Time new roman"/>
                <a:ea typeface="SimSun" panose="02010600030101010101" pitchFamily="2" charset="-122"/>
                <a:cs typeface="Times New Roman" panose="02020603050405020304" pitchFamily="18" charset="0"/>
              </a:rPr>
              <a:t>, ...</a:t>
            </a:r>
          </a:p>
          <a:p>
            <a:pPr algn="just"/>
            <a:endParaRPr lang="en-US" dirty="0">
              <a:solidFill>
                <a:schemeClr val="tx1"/>
              </a:solidFill>
            </a:endParaRPr>
          </a:p>
        </p:txBody>
      </p:sp>
    </p:spTree>
    <p:extLst>
      <p:ext uri="{BB962C8B-B14F-4D97-AF65-F5344CB8AC3E}">
        <p14:creationId xmlns:p14="http://schemas.microsoft.com/office/powerpoint/2010/main" val="3815675590"/>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0DB3F919-8E20-BAD0-71A3-AF9B68A70BA7}"/>
            </a:ext>
          </a:extLst>
        </p:cNvPr>
        <p:cNvGrpSpPr/>
        <p:nvPr/>
      </p:nvGrpSpPr>
      <p:grpSpPr>
        <a:xfrm>
          <a:off x="0" y="0"/>
          <a:ext cx="0" cy="0"/>
          <a:chOff x="0" y="0"/>
          <a:chExt cx="0" cy="0"/>
        </a:xfrm>
      </p:grpSpPr>
      <p:sp>
        <p:nvSpPr>
          <p:cNvPr id="16" name="Google Shape;1041;p42">
            <a:extLst>
              <a:ext uri="{FF2B5EF4-FFF2-40B4-BE49-F238E27FC236}">
                <a16:creationId xmlns:a16="http://schemas.microsoft.com/office/drawing/2014/main" id="{3E17BE39-CCF6-FA59-05BA-2EC0757AAB43}"/>
              </a:ext>
            </a:extLst>
          </p:cNvPr>
          <p:cNvSpPr/>
          <p:nvPr/>
        </p:nvSpPr>
        <p:spPr>
          <a:xfrm>
            <a:off x="1072539" y="2015819"/>
            <a:ext cx="3014718" cy="224676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37;p42">
            <a:extLst>
              <a:ext uri="{FF2B5EF4-FFF2-40B4-BE49-F238E27FC236}">
                <a16:creationId xmlns:a16="http://schemas.microsoft.com/office/drawing/2014/main" id="{8934A4CD-8C72-2BB2-39D9-D10E30F6B859}"/>
              </a:ext>
            </a:extLst>
          </p:cNvPr>
          <p:cNvSpPr txBox="1">
            <a:spLocks noGrp="1"/>
          </p:cNvSpPr>
          <p:nvPr>
            <p:ph type="title"/>
          </p:nvPr>
        </p:nvSpPr>
        <p:spPr>
          <a:xfrm>
            <a:off x="720000" y="434007"/>
            <a:ext cx="7704000" cy="1177949"/>
          </a:xfrm>
          <a:prstGeom prst="rect">
            <a:avLst/>
          </a:prstGeom>
        </p:spPr>
        <p:txBody>
          <a:bodyPr spcFirstLastPara="1" wrap="square" lIns="91425" tIns="91425" rIns="91425" bIns="91425" anchor="t" anchorCtr="0">
            <a:noAutofit/>
          </a:bodyPr>
          <a:lstStyle/>
          <a:p>
            <a:r>
              <a:rPr lang="en-US" sz="3200" dirty="0">
                <a:solidFill>
                  <a:schemeClr val="tx1"/>
                </a:solidFill>
                <a:latin typeface="Time new roman"/>
                <a:ea typeface="SimSun" panose="02010600030101010101" pitchFamily="2" charset="-122"/>
                <a:cs typeface="Times New Roman" panose="02020603050405020304" pitchFamily="18" charset="0"/>
              </a:rPr>
              <a:t>2</a:t>
            </a:r>
            <a:r>
              <a:rPr lang="en-US" sz="3200" b="1" dirty="0">
                <a:solidFill>
                  <a:schemeClr val="tx1"/>
                </a:solidFill>
                <a:effectLst/>
                <a:latin typeface="Time new roman"/>
                <a:ea typeface="SimSun" panose="02010600030101010101" pitchFamily="2" charset="-122"/>
                <a:cs typeface="Times New Roman" panose="02020603050405020304" pitchFamily="18" charset="0"/>
              </a:rPr>
              <a:t>.3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Các</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khái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niệm</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cơ</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bản</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về</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3200" b="1" dirty="0">
                <a:solidFill>
                  <a:schemeClr val="tx1"/>
                </a:solidFill>
                <a:effectLst/>
                <a:latin typeface="Time new roman"/>
                <a:ea typeface="SimSun" panose="02010600030101010101" pitchFamily="2" charset="-122"/>
                <a:cs typeface="Times New Roman" panose="02020603050405020304" pitchFamily="18" charset="0"/>
              </a:rPr>
              <a:t> game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với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GameMaker</a:t>
            </a:r>
            <a:endParaRPr lang="en-US" sz="3200" b="1" dirty="0">
              <a:solidFill>
                <a:schemeClr val="tx1"/>
              </a:solidFill>
              <a:latin typeface="Time new roman"/>
              <a:ea typeface="SimSun"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49122E1D-6AA0-C9A2-BBA9-1B7B5263D162}"/>
              </a:ext>
            </a:extLst>
          </p:cNvPr>
          <p:cNvSpPr txBox="1"/>
          <p:nvPr/>
        </p:nvSpPr>
        <p:spPr>
          <a:xfrm>
            <a:off x="1136087" y="2116691"/>
            <a:ext cx="2863986" cy="2031325"/>
          </a:xfrm>
          <a:prstGeom prst="rect">
            <a:avLst/>
          </a:prstGeom>
          <a:noFill/>
        </p:spPr>
        <p:txBody>
          <a:bodyPr wrap="square">
            <a:spAutoFit/>
          </a:bodyPr>
          <a:lstStyle/>
          <a:p>
            <a:pPr algn="just"/>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thành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phần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chính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điểm</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biệt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lớn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nhất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của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thành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phần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chơi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tương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với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Object, </a:t>
            </a:r>
            <a:r>
              <a:rPr lang="en-US" dirty="0" err="1">
                <a:solidFill>
                  <a:schemeClr val="tx1"/>
                </a:solidFill>
                <a:effectLst/>
                <a:latin typeface="Time new roman"/>
                <a:ea typeface="SimSun" panose="02010600030101010101" pitchFamily="2" charset="-122"/>
                <a:cs typeface="Times New Roman" panose="02020603050405020304" pitchFamily="18" charset="0"/>
              </a:rPr>
              <a:t>và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diễn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biến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trò</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chơi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sẽ</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thay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đổi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dựa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vào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sự</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tương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này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1 </a:t>
            </a:r>
            <a:r>
              <a:rPr lang="en-US" dirty="0" err="1">
                <a:solidFill>
                  <a:schemeClr val="tx1"/>
                </a:solidFill>
                <a:effectLst/>
                <a:latin typeface="Time new roman"/>
                <a:ea typeface="SimSun" panose="02010600030101010101" pitchFamily="2" charset="-122"/>
                <a:cs typeface="Times New Roman" panose="02020603050405020304" pitchFamily="18" charset="0"/>
              </a:rPr>
              <a:t>cú</a:t>
            </a:r>
            <a:r>
              <a:rPr lang="en-US" dirty="0">
                <a:solidFill>
                  <a:schemeClr val="tx1"/>
                </a:solidFill>
                <a:effectLst/>
                <a:latin typeface="Time new roman"/>
                <a:ea typeface="SimSun" panose="02010600030101010101" pitchFamily="2" charset="-122"/>
                <a:cs typeface="Times New Roman" panose="02020603050405020304" pitchFamily="18" charset="0"/>
              </a:rPr>
              <a:t> click </a:t>
            </a:r>
            <a:r>
              <a:rPr lang="en-US" dirty="0" err="1">
                <a:solidFill>
                  <a:schemeClr val="tx1"/>
                </a:solidFill>
                <a:effectLst/>
                <a:latin typeface="Time new roman"/>
                <a:ea typeface="SimSun" panose="02010600030101010101" pitchFamily="2" charset="-122"/>
                <a:cs typeface="Times New Roman" panose="02020603050405020304" pitchFamily="18" charset="0"/>
              </a:rPr>
              <a:t>chuột</a:t>
            </a:r>
            <a:r>
              <a:rPr lang="en-US" dirty="0">
                <a:solidFill>
                  <a:schemeClr val="tx1"/>
                </a:solidFill>
                <a:effectLst/>
                <a:latin typeface="Time new roman"/>
                <a:ea typeface="SimSun" panose="02010600030101010101" pitchFamily="2" charset="-122"/>
                <a:cs typeface="Times New Roman" panose="02020603050405020304" pitchFamily="18" charset="0"/>
              </a:rPr>
              <a:t>, 1 </a:t>
            </a:r>
            <a:r>
              <a:rPr lang="en-US" dirty="0" err="1">
                <a:solidFill>
                  <a:schemeClr val="tx1"/>
                </a:solidFill>
                <a:effectLst/>
                <a:latin typeface="Time new roman"/>
                <a:ea typeface="SimSun" panose="02010600030101010101" pitchFamily="2" charset="-122"/>
                <a:cs typeface="Times New Roman" panose="02020603050405020304" pitchFamily="18" charset="0"/>
              </a:rPr>
              <a:t>thao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ấn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phím</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dựa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vào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Event (</a:t>
            </a:r>
            <a:r>
              <a:rPr lang="en-US" dirty="0" err="1">
                <a:solidFill>
                  <a:schemeClr val="tx1"/>
                </a:solidFill>
                <a:effectLst/>
                <a:latin typeface="Time new roman"/>
                <a:ea typeface="SimSun" panose="02010600030101010101" pitchFamily="2" charset="-122"/>
                <a:cs typeface="Times New Roman" panose="02020603050405020304" pitchFamily="18" charset="0"/>
              </a:rPr>
              <a:t>sự</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kiện</a:t>
            </a:r>
            <a:r>
              <a:rPr lang="en-US"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dirty="0">
              <a:solidFill>
                <a:schemeClr val="tx1"/>
              </a:solidFill>
            </a:endParaRPr>
          </a:p>
        </p:txBody>
      </p:sp>
      <p:sp>
        <p:nvSpPr>
          <p:cNvPr id="14" name="TextBox 13">
            <a:extLst>
              <a:ext uri="{FF2B5EF4-FFF2-40B4-BE49-F238E27FC236}">
                <a16:creationId xmlns:a16="http://schemas.microsoft.com/office/drawing/2014/main" id="{27353C56-6CAB-7A27-F35E-453BA3CD2F76}"/>
              </a:ext>
            </a:extLst>
          </p:cNvPr>
          <p:cNvSpPr txBox="1"/>
          <p:nvPr/>
        </p:nvSpPr>
        <p:spPr>
          <a:xfrm>
            <a:off x="1496615" y="1582278"/>
            <a:ext cx="2142929" cy="369332"/>
          </a:xfrm>
          <a:prstGeom prst="rect">
            <a:avLst/>
          </a:prstGeom>
          <a:noFill/>
        </p:spPr>
        <p:txBody>
          <a:bodyPr wrap="square">
            <a:spAutoFit/>
          </a:bodyPr>
          <a:lstStyle/>
          <a:p>
            <a:r>
              <a:rPr lang="en-US" sz="1800" b="1" dirty="0">
                <a:solidFill>
                  <a:schemeClr val="tx1"/>
                </a:solidFill>
                <a:effectLst/>
                <a:latin typeface="Time new roman"/>
                <a:ea typeface="SimSun" panose="02010600030101010101" pitchFamily="2" charset="-122"/>
                <a:cs typeface="Times New Roman" panose="02020603050405020304" pitchFamily="18" charset="0"/>
              </a:rPr>
              <a:t>Objects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đối</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sz="1800" b="1" dirty="0">
                <a:solidFill>
                  <a:schemeClr val="tx1"/>
                </a:solidFill>
                <a:effectLst/>
                <a:latin typeface="Time new roman"/>
                <a:ea typeface="SimSun" panose="02010600030101010101" pitchFamily="2" charset="-122"/>
                <a:cs typeface="Times New Roman" panose="02020603050405020304" pitchFamily="18" charset="0"/>
              </a:rPr>
              <a:t>)</a:t>
            </a:r>
            <a:endParaRPr lang="en-US" sz="1800" b="1" dirty="0">
              <a:solidFill>
                <a:schemeClr val="tx1"/>
              </a:solidFill>
            </a:endParaRPr>
          </a:p>
        </p:txBody>
      </p:sp>
      <p:sp>
        <p:nvSpPr>
          <p:cNvPr id="17" name="Google Shape;1041;p42">
            <a:extLst>
              <a:ext uri="{FF2B5EF4-FFF2-40B4-BE49-F238E27FC236}">
                <a16:creationId xmlns:a16="http://schemas.microsoft.com/office/drawing/2014/main" id="{0570E069-45F7-5C28-B0D3-30A51478151C}"/>
              </a:ext>
            </a:extLst>
          </p:cNvPr>
          <p:cNvSpPr/>
          <p:nvPr/>
        </p:nvSpPr>
        <p:spPr>
          <a:xfrm>
            <a:off x="4974116" y="2015818"/>
            <a:ext cx="3014718" cy="2246769"/>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marR="0" indent="457200" algn="just">
              <a:spcBef>
                <a:spcPts val="600"/>
              </a:spcBef>
              <a:spcAft>
                <a:spcPts val="600"/>
              </a:spcAft>
            </a:pPr>
            <a:endParaRPr lang="en-US"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9" name="TextBox 18">
            <a:extLst>
              <a:ext uri="{FF2B5EF4-FFF2-40B4-BE49-F238E27FC236}">
                <a16:creationId xmlns:a16="http://schemas.microsoft.com/office/drawing/2014/main" id="{55B38670-63AE-FE84-F2EA-348F8EBDE5E3}"/>
              </a:ext>
            </a:extLst>
          </p:cNvPr>
          <p:cNvSpPr txBox="1"/>
          <p:nvPr/>
        </p:nvSpPr>
        <p:spPr>
          <a:xfrm>
            <a:off x="4195474" y="1456871"/>
            <a:ext cx="4572000" cy="45807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Sprite (</a:t>
            </a:r>
            <a:r>
              <a:rPr lang="en-US" sz="18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hình</a:t>
            </a: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ảnh</a:t>
            </a: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hoạt</a:t>
            </a: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ảnh</a:t>
            </a: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endPar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TextBox 26">
            <a:extLst>
              <a:ext uri="{FF2B5EF4-FFF2-40B4-BE49-F238E27FC236}">
                <a16:creationId xmlns:a16="http://schemas.microsoft.com/office/drawing/2014/main" id="{57B7F556-7149-43AB-8FFD-338D8604C96A}"/>
              </a:ext>
            </a:extLst>
          </p:cNvPr>
          <p:cNvSpPr txBox="1"/>
          <p:nvPr/>
        </p:nvSpPr>
        <p:spPr>
          <a:xfrm>
            <a:off x="5091799" y="2116691"/>
            <a:ext cx="2779351" cy="1600438"/>
          </a:xfrm>
          <a:prstGeom prst="rect">
            <a:avLst/>
          </a:prstGeom>
          <a:noFill/>
        </p:spPr>
        <p:txBody>
          <a:bodyPr wrap="square">
            <a:spAutoFit/>
          </a:bodyPr>
          <a:lstStyle/>
          <a:p>
            <a:pPr algn="just"/>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tài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nguyên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đồ</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họa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nhân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vật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nền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đồ</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họa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nút</a:t>
            </a:r>
            <a:r>
              <a:rPr lang="en-US" dirty="0">
                <a:solidFill>
                  <a:schemeClr val="tx1"/>
                </a:solidFill>
                <a:effectLst/>
                <a:latin typeface="Time new roman"/>
                <a:ea typeface="SimSun" panose="02010600030101010101" pitchFamily="2" charset="-122"/>
                <a:cs typeface="Times New Roman" panose="02020603050405020304" pitchFamily="18" charset="0"/>
              </a:rPr>
              <a:t> hay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object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hoặc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thậm</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chí</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động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này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tự</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vẽ</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hoặc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tải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về</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từ</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trên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mạng</a:t>
            </a:r>
            <a:r>
              <a:rPr lang="en-US"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dirty="0">
              <a:solidFill>
                <a:schemeClr val="tx1"/>
              </a:solidFill>
            </a:endParaRPr>
          </a:p>
        </p:txBody>
      </p:sp>
    </p:spTree>
    <p:extLst>
      <p:ext uri="{BB962C8B-B14F-4D97-AF65-F5344CB8AC3E}">
        <p14:creationId xmlns:p14="http://schemas.microsoft.com/office/powerpoint/2010/main" val="1786023638"/>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60800FF5-D3AF-47B0-208D-3FB8EFDFDDAC}"/>
            </a:ext>
          </a:extLst>
        </p:cNvPr>
        <p:cNvGrpSpPr/>
        <p:nvPr/>
      </p:nvGrpSpPr>
      <p:grpSpPr>
        <a:xfrm>
          <a:off x="0" y="0"/>
          <a:ext cx="0" cy="0"/>
          <a:chOff x="0" y="0"/>
          <a:chExt cx="0" cy="0"/>
        </a:xfrm>
      </p:grpSpPr>
      <p:sp>
        <p:nvSpPr>
          <p:cNvPr id="21" name="Google Shape;1041;p42">
            <a:extLst>
              <a:ext uri="{FF2B5EF4-FFF2-40B4-BE49-F238E27FC236}">
                <a16:creationId xmlns:a16="http://schemas.microsoft.com/office/drawing/2014/main" id="{DDF42640-145E-7FD7-0139-386277F022E9}"/>
              </a:ext>
            </a:extLst>
          </p:cNvPr>
          <p:cNvSpPr/>
          <p:nvPr/>
        </p:nvSpPr>
        <p:spPr>
          <a:xfrm>
            <a:off x="2363792" y="3724361"/>
            <a:ext cx="5964960" cy="563566"/>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1;p42">
            <a:extLst>
              <a:ext uri="{FF2B5EF4-FFF2-40B4-BE49-F238E27FC236}">
                <a16:creationId xmlns:a16="http://schemas.microsoft.com/office/drawing/2014/main" id="{5874DDC5-F30C-F779-0AD9-D233DC9F0895}"/>
              </a:ext>
            </a:extLst>
          </p:cNvPr>
          <p:cNvSpPr/>
          <p:nvPr/>
        </p:nvSpPr>
        <p:spPr>
          <a:xfrm>
            <a:off x="2363792" y="3147316"/>
            <a:ext cx="5964960" cy="439655"/>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1;p42">
            <a:extLst>
              <a:ext uri="{FF2B5EF4-FFF2-40B4-BE49-F238E27FC236}">
                <a16:creationId xmlns:a16="http://schemas.microsoft.com/office/drawing/2014/main" id="{DC2035F2-330B-004F-08FB-F87EB97AF7C2}"/>
              </a:ext>
            </a:extLst>
          </p:cNvPr>
          <p:cNvSpPr/>
          <p:nvPr/>
        </p:nvSpPr>
        <p:spPr>
          <a:xfrm>
            <a:off x="2363793" y="1769520"/>
            <a:ext cx="5964960" cy="1227627"/>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37;p42">
            <a:extLst>
              <a:ext uri="{FF2B5EF4-FFF2-40B4-BE49-F238E27FC236}">
                <a16:creationId xmlns:a16="http://schemas.microsoft.com/office/drawing/2014/main" id="{7B83A423-836B-AA4F-1908-6051DCE305E9}"/>
              </a:ext>
            </a:extLst>
          </p:cNvPr>
          <p:cNvSpPr txBox="1">
            <a:spLocks noGrp="1"/>
          </p:cNvSpPr>
          <p:nvPr>
            <p:ph type="title"/>
          </p:nvPr>
        </p:nvSpPr>
        <p:spPr>
          <a:xfrm>
            <a:off x="720000" y="434007"/>
            <a:ext cx="7704000" cy="1177949"/>
          </a:xfrm>
          <a:prstGeom prst="rect">
            <a:avLst/>
          </a:prstGeom>
        </p:spPr>
        <p:txBody>
          <a:bodyPr spcFirstLastPara="1" wrap="square" lIns="91425" tIns="91425" rIns="91425" bIns="91425" anchor="t" anchorCtr="0">
            <a:noAutofit/>
          </a:bodyPr>
          <a:lstStyle/>
          <a:p>
            <a:r>
              <a:rPr lang="en-US" sz="3200" dirty="0">
                <a:solidFill>
                  <a:schemeClr val="tx1"/>
                </a:solidFill>
                <a:latin typeface="Time new roman"/>
                <a:ea typeface="SimSun" panose="02010600030101010101" pitchFamily="2" charset="-122"/>
                <a:cs typeface="Times New Roman" panose="02020603050405020304" pitchFamily="18" charset="0"/>
              </a:rPr>
              <a:t>2</a:t>
            </a:r>
            <a:r>
              <a:rPr lang="en-US" sz="3200" b="1" dirty="0">
                <a:solidFill>
                  <a:schemeClr val="tx1"/>
                </a:solidFill>
                <a:effectLst/>
                <a:latin typeface="Time new roman"/>
                <a:ea typeface="SimSun" panose="02010600030101010101" pitchFamily="2" charset="-122"/>
                <a:cs typeface="Times New Roman" panose="02020603050405020304" pitchFamily="18" charset="0"/>
              </a:rPr>
              <a:t>.3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Các</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khái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niệm</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cơ</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bản</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về</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3200" b="1" dirty="0">
                <a:solidFill>
                  <a:schemeClr val="tx1"/>
                </a:solidFill>
                <a:effectLst/>
                <a:latin typeface="Time new roman"/>
                <a:ea typeface="SimSun" panose="02010600030101010101" pitchFamily="2" charset="-122"/>
                <a:cs typeface="Times New Roman" panose="02020603050405020304" pitchFamily="18" charset="0"/>
              </a:rPr>
              <a:t> game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với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GameMaker</a:t>
            </a:r>
            <a:endParaRPr lang="en-US" sz="3200" b="1" dirty="0">
              <a:solidFill>
                <a:schemeClr val="tx1"/>
              </a:solidFill>
              <a:latin typeface="Time new roman"/>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9CE88CA7-54F7-DC03-903E-A484451F7282}"/>
              </a:ext>
            </a:extLst>
          </p:cNvPr>
          <p:cNvSpPr txBox="1"/>
          <p:nvPr/>
        </p:nvSpPr>
        <p:spPr>
          <a:xfrm>
            <a:off x="2363792" y="1809314"/>
            <a:ext cx="5964959" cy="1169551"/>
          </a:xfrm>
          <a:prstGeom prst="rect">
            <a:avLst/>
          </a:prstGeom>
          <a:noFill/>
        </p:spPr>
        <p:txBody>
          <a:bodyPr wrap="square">
            <a:spAutoFit/>
          </a:bodyPr>
          <a:lstStyle/>
          <a:p>
            <a:pPr algn="just"/>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tình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huống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hoặc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hành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động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xảy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ra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trò</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chơi</a:t>
            </a:r>
            <a:r>
              <a:rPr lang="en-US" dirty="0">
                <a:solidFill>
                  <a:schemeClr val="tx1"/>
                </a:solidFill>
                <a:effectLst/>
                <a:latin typeface="Time new roman"/>
                <a:ea typeface="SimSun" panose="02010600030101010101" pitchFamily="2" charset="-122"/>
                <a:cs typeface="Times New Roman" panose="02020603050405020304" pitchFamily="18" charset="0"/>
              </a:rPr>
              <a:t> do </a:t>
            </a:r>
            <a:r>
              <a:rPr lang="en-US"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dùng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lập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trình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đối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dirty="0">
                <a:solidFill>
                  <a:schemeClr val="tx1"/>
                </a:solidFill>
                <a:effectLst/>
                <a:latin typeface="Time new roman"/>
                <a:ea typeface="SimSun" panose="02010600030101010101" pitchFamily="2" charset="-122"/>
                <a:cs typeface="Times New Roman" panose="02020603050405020304" pitchFamily="18" charset="0"/>
              </a:rPr>
              <a:t> (object) </a:t>
            </a:r>
            <a:r>
              <a:rPr lang="en-US" dirty="0" err="1">
                <a:solidFill>
                  <a:schemeClr val="tx1"/>
                </a:solidFill>
                <a:effectLst/>
                <a:latin typeface="Time new roman"/>
                <a:ea typeface="SimSun" panose="02010600030101010101" pitchFamily="2" charset="-122"/>
                <a:cs typeface="Times New Roman" panose="02020603050405020304" pitchFamily="18" charset="0"/>
              </a:rPr>
              <a:t>phản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hồi</a:t>
            </a:r>
            <a:r>
              <a:rPr lang="en-US" dirty="0">
                <a:solidFill>
                  <a:schemeClr val="tx1"/>
                </a:solidFill>
                <a:effectLst/>
                <a:latin typeface="Time new roman"/>
                <a:ea typeface="SimSun" panose="02010600030101010101" pitchFamily="2" charset="-122"/>
                <a:cs typeface="Times New Roman" panose="02020603050405020304" pitchFamily="18" charset="0"/>
              </a:rPr>
              <a:t>. Event </a:t>
            </a:r>
            <a:r>
              <a:rPr lang="en-US" dirty="0" err="1">
                <a:solidFill>
                  <a:schemeClr val="tx1"/>
                </a:solidFill>
                <a:effectLst/>
                <a:latin typeface="Time new roman"/>
                <a:ea typeface="SimSun" panose="02010600030101010101" pitchFamily="2" charset="-122"/>
                <a:cs typeface="Times New Roman" panose="02020603050405020304" pitchFamily="18" charset="0"/>
              </a:rPr>
              <a:t>đóng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vai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trò</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như</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kích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hoạt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điều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khiển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hành</a:t>
            </a:r>
            <a:r>
              <a:rPr lang="en-US" dirty="0">
                <a:solidFill>
                  <a:schemeClr val="tx1"/>
                </a:solidFill>
                <a:effectLst/>
                <a:latin typeface="Time new roman"/>
                <a:ea typeface="SimSun" panose="02010600030101010101" pitchFamily="2" charset="-122"/>
                <a:cs typeface="Times New Roman" panose="02020603050405020304" pitchFamily="18" charset="0"/>
              </a:rPr>
              <a:t> vi </a:t>
            </a:r>
            <a:r>
              <a:rPr lang="en-US" dirty="0" err="1">
                <a:solidFill>
                  <a:schemeClr val="tx1"/>
                </a:solidFill>
                <a:effectLst/>
                <a:latin typeface="Time new roman"/>
                <a:ea typeface="SimSun" panose="02010600030101010101" pitchFamily="2" charset="-122"/>
                <a:cs typeface="Times New Roman" panose="02020603050405020304" pitchFamily="18" charset="0"/>
              </a:rPr>
              <a:t>của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đối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chẳng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hạn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như</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đối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chạm</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với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đối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chơi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nhấn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phím</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hoặc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khoảng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thời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gian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trôi</a:t>
            </a:r>
            <a:r>
              <a:rPr lang="en-US" dirty="0">
                <a:solidFill>
                  <a:schemeClr val="tx1"/>
                </a:solidFill>
                <a:effectLst/>
                <a:latin typeface="Time new roman"/>
                <a:ea typeface="SimSun" panose="02010600030101010101" pitchFamily="2" charset="-122"/>
                <a:cs typeface="Times New Roman" panose="02020603050405020304" pitchFamily="18" charset="0"/>
              </a:rPr>
              <a:t> qua. </a:t>
            </a:r>
            <a:endParaRPr lang="en-US" dirty="0">
              <a:solidFill>
                <a:schemeClr val="tx1"/>
              </a:solidFill>
            </a:endParaRPr>
          </a:p>
        </p:txBody>
      </p:sp>
      <p:sp>
        <p:nvSpPr>
          <p:cNvPr id="10" name="TextBox 9">
            <a:extLst>
              <a:ext uri="{FF2B5EF4-FFF2-40B4-BE49-F238E27FC236}">
                <a16:creationId xmlns:a16="http://schemas.microsoft.com/office/drawing/2014/main" id="{631E1CD6-C212-880F-EB8D-999DBC1A3837}"/>
              </a:ext>
            </a:extLst>
          </p:cNvPr>
          <p:cNvSpPr txBox="1"/>
          <p:nvPr/>
        </p:nvSpPr>
        <p:spPr>
          <a:xfrm>
            <a:off x="2363793" y="3196429"/>
            <a:ext cx="5964959" cy="307777"/>
          </a:xfrm>
          <a:prstGeom prst="rect">
            <a:avLst/>
          </a:prstGeom>
          <a:noFill/>
        </p:spPr>
        <p:txBody>
          <a:bodyPr wrap="square">
            <a:spAutoFit/>
          </a:bodyPr>
          <a:lstStyle/>
          <a:p>
            <a:r>
              <a:rPr lang="en-US" sz="14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hiệu</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ứng</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thanh</a:t>
            </a:r>
            <a:r>
              <a:rPr lang="en-US" sz="1400" dirty="0">
                <a:solidFill>
                  <a:schemeClr val="tx1"/>
                </a:solidFill>
                <a:effectLst/>
                <a:latin typeface="Time new roman"/>
                <a:ea typeface="SimSun" panose="02010600030101010101" pitchFamily="2" charset="-122"/>
                <a:cs typeface="Times New Roman" panose="02020603050405020304" pitchFamily="18" charset="0"/>
              </a:rPr>
              <a:t> (SFX) </a:t>
            </a:r>
            <a:r>
              <a:rPr lang="en-US" sz="14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nhạc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nền</a:t>
            </a:r>
            <a:r>
              <a:rPr lang="en-US" sz="1400" dirty="0">
                <a:solidFill>
                  <a:schemeClr val="tx1"/>
                </a:solidFill>
                <a:effectLst/>
                <a:latin typeface="Time new roman"/>
                <a:ea typeface="SimSun" panose="02010600030101010101" pitchFamily="2" charset="-122"/>
                <a:cs typeface="Times New Roman" panose="02020603050405020304" pitchFamily="18" charset="0"/>
              </a:rPr>
              <a:t> (BGM)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chơi</a:t>
            </a:r>
            <a:endParaRPr lang="en-US" dirty="0">
              <a:solidFill>
                <a:schemeClr val="tx1"/>
              </a:solidFill>
            </a:endParaRPr>
          </a:p>
        </p:txBody>
      </p:sp>
      <p:sp>
        <p:nvSpPr>
          <p:cNvPr id="13" name="TextBox 12">
            <a:extLst>
              <a:ext uri="{FF2B5EF4-FFF2-40B4-BE49-F238E27FC236}">
                <a16:creationId xmlns:a16="http://schemas.microsoft.com/office/drawing/2014/main" id="{55742360-F7BC-74CA-8808-28A500BE8F6B}"/>
              </a:ext>
            </a:extLst>
          </p:cNvPr>
          <p:cNvSpPr txBox="1"/>
          <p:nvPr/>
        </p:nvSpPr>
        <p:spPr>
          <a:xfrm>
            <a:off x="2363792" y="3744534"/>
            <a:ext cx="5964959" cy="523220"/>
          </a:xfrm>
          <a:prstGeom prst="rect">
            <a:avLst/>
          </a:prstGeom>
          <a:noFill/>
        </p:spPr>
        <p:txBody>
          <a:bodyPr wrap="square">
            <a:spAutoFit/>
          </a:bodyPr>
          <a:lstStyle/>
          <a:p>
            <a:r>
              <a:rPr lang="en-US" sz="1400" dirty="0" err="1">
                <a:solidFill>
                  <a:schemeClr val="tx1"/>
                </a:solidFill>
                <a:effectLst/>
                <a:latin typeface="Time new roman"/>
                <a:ea typeface="SimSun" panose="02010600030101010101" pitchFamily="2" charset="-122"/>
                <a:cs typeface="Times New Roman" panose="02020603050405020304" pitchFamily="18" charset="0"/>
              </a:rPr>
              <a:t>Là</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tập</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hợp</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hình</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ảnh</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nhỏ</a:t>
            </a:r>
            <a:r>
              <a:rPr lang="en-US" sz="1400" dirty="0">
                <a:solidFill>
                  <a:schemeClr val="tx1"/>
                </a:solidFill>
                <a:effectLst/>
                <a:latin typeface="Time new roman"/>
                <a:ea typeface="SimSun" panose="02010600030101010101" pitchFamily="2" charset="-122"/>
                <a:cs typeface="Times New Roman" panose="02020603050405020304" pitchFamily="18" charset="0"/>
              </a:rPr>
              <a:t> (tile)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dùng</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bản</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đồ</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môi</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trường</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400" dirty="0">
                <a:solidFill>
                  <a:schemeClr val="tx1"/>
                </a:solidFill>
                <a:effectLst/>
                <a:latin typeface="Time new roman"/>
                <a:ea typeface="SimSun" panose="02010600030101010101" pitchFamily="2" charset="-122"/>
                <a:cs typeface="Times New Roman" panose="02020603050405020304" pitchFamily="18" charset="0"/>
              </a:rPr>
              <a:t> game,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đặc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biệt</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là</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400" dirty="0">
                <a:solidFill>
                  <a:schemeClr val="tx1"/>
                </a:solidFill>
                <a:effectLst/>
                <a:latin typeface="Time new roman"/>
                <a:ea typeface="SimSun" panose="02010600030101010101" pitchFamily="2" charset="-122"/>
                <a:cs typeface="Times New Roman" panose="02020603050405020304" pitchFamily="18" charset="0"/>
              </a:rPr>
              <a:t> game 2D.</a:t>
            </a:r>
            <a:endParaRPr lang="en-US" dirty="0">
              <a:solidFill>
                <a:schemeClr val="tx1"/>
              </a:solidFill>
            </a:endParaRPr>
          </a:p>
        </p:txBody>
      </p:sp>
      <p:sp>
        <p:nvSpPr>
          <p:cNvPr id="23" name="TextBox 22">
            <a:extLst>
              <a:ext uri="{FF2B5EF4-FFF2-40B4-BE49-F238E27FC236}">
                <a16:creationId xmlns:a16="http://schemas.microsoft.com/office/drawing/2014/main" id="{D63AAE9E-2372-AB2B-3B5A-7F9D9EFA3B2F}"/>
              </a:ext>
            </a:extLst>
          </p:cNvPr>
          <p:cNvSpPr txBox="1"/>
          <p:nvPr/>
        </p:nvSpPr>
        <p:spPr>
          <a:xfrm>
            <a:off x="77792" y="1725975"/>
            <a:ext cx="4572000" cy="37683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Event (</a:t>
            </a:r>
            <a:r>
              <a:rPr lang="en-US" sz="14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sự</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kiện</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25" name="TextBox 24">
            <a:extLst>
              <a:ext uri="{FF2B5EF4-FFF2-40B4-BE49-F238E27FC236}">
                <a16:creationId xmlns:a16="http://schemas.microsoft.com/office/drawing/2014/main" id="{70E9E2A9-F202-892F-C1C1-52910A787D29}"/>
              </a:ext>
            </a:extLst>
          </p:cNvPr>
          <p:cNvSpPr txBox="1"/>
          <p:nvPr/>
        </p:nvSpPr>
        <p:spPr>
          <a:xfrm>
            <a:off x="-208646" y="3116255"/>
            <a:ext cx="4572000" cy="37683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Sounds (</a:t>
            </a:r>
            <a:r>
              <a:rPr lang="en-US" sz="14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âm</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thanh</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28" name="TextBox 27">
            <a:extLst>
              <a:ext uri="{FF2B5EF4-FFF2-40B4-BE49-F238E27FC236}">
                <a16:creationId xmlns:a16="http://schemas.microsoft.com/office/drawing/2014/main" id="{984C6FDC-A6BE-15EC-BD67-CFBE4EE10797}"/>
              </a:ext>
            </a:extLst>
          </p:cNvPr>
          <p:cNvSpPr txBox="1"/>
          <p:nvPr/>
        </p:nvSpPr>
        <p:spPr>
          <a:xfrm>
            <a:off x="605928" y="3626368"/>
            <a:ext cx="4627084" cy="37683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4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Tilesets</a:t>
            </a:r>
            <a:endPar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32030733"/>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7">
          <a:extLst>
            <a:ext uri="{FF2B5EF4-FFF2-40B4-BE49-F238E27FC236}">
              <a16:creationId xmlns:a16="http://schemas.microsoft.com/office/drawing/2014/main" id="{B852241B-42B4-3B70-BAF3-58A6D0BFF35E}"/>
            </a:ext>
          </a:extLst>
        </p:cNvPr>
        <p:cNvGrpSpPr/>
        <p:nvPr/>
      </p:nvGrpSpPr>
      <p:grpSpPr>
        <a:xfrm>
          <a:off x="0" y="0"/>
          <a:ext cx="0" cy="0"/>
          <a:chOff x="0" y="0"/>
          <a:chExt cx="0" cy="0"/>
        </a:xfrm>
      </p:grpSpPr>
      <p:grpSp>
        <p:nvGrpSpPr>
          <p:cNvPr id="1101" name="Google Shape;1101;p44">
            <a:extLst>
              <a:ext uri="{FF2B5EF4-FFF2-40B4-BE49-F238E27FC236}">
                <a16:creationId xmlns:a16="http://schemas.microsoft.com/office/drawing/2014/main" id="{0163F46F-905B-AF10-4A71-DBC905063CD0}"/>
              </a:ext>
            </a:extLst>
          </p:cNvPr>
          <p:cNvGrpSpPr/>
          <p:nvPr/>
        </p:nvGrpSpPr>
        <p:grpSpPr>
          <a:xfrm>
            <a:off x="6411818" y="1191136"/>
            <a:ext cx="1616052" cy="1992982"/>
            <a:chOff x="6483508" y="1279678"/>
            <a:chExt cx="1544392" cy="1904608"/>
          </a:xfrm>
        </p:grpSpPr>
        <p:sp>
          <p:nvSpPr>
            <p:cNvPr id="1102" name="Google Shape;1102;p44">
              <a:extLst>
                <a:ext uri="{FF2B5EF4-FFF2-40B4-BE49-F238E27FC236}">
                  <a16:creationId xmlns:a16="http://schemas.microsoft.com/office/drawing/2014/main" id="{B7914D4C-FB80-8144-91A9-37C3371E366C}"/>
                </a:ext>
              </a:extLst>
            </p:cNvPr>
            <p:cNvSpPr/>
            <p:nvPr/>
          </p:nvSpPr>
          <p:spPr>
            <a:xfrm>
              <a:off x="6508274" y="1331850"/>
              <a:ext cx="1519626" cy="1852436"/>
            </a:xfrm>
            <a:custGeom>
              <a:avLst/>
              <a:gdLst/>
              <a:ahLst/>
              <a:cxnLst/>
              <a:rect l="l" t="t" r="r" b="b"/>
              <a:pathLst>
                <a:path w="13806" h="16830" extrusionOk="0">
                  <a:moveTo>
                    <a:pt x="13722" y="13034"/>
                  </a:moveTo>
                  <a:lnTo>
                    <a:pt x="8231" y="522"/>
                  </a:lnTo>
                  <a:cubicBezTo>
                    <a:pt x="8089" y="167"/>
                    <a:pt x="7674" y="1"/>
                    <a:pt x="7318" y="167"/>
                  </a:cubicBezTo>
                  <a:lnTo>
                    <a:pt x="522" y="3143"/>
                  </a:lnTo>
                  <a:cubicBezTo>
                    <a:pt x="166" y="3286"/>
                    <a:pt x="0" y="3701"/>
                    <a:pt x="166" y="4068"/>
                  </a:cubicBezTo>
                  <a:lnTo>
                    <a:pt x="5539" y="16308"/>
                  </a:lnTo>
                  <a:cubicBezTo>
                    <a:pt x="5681" y="16663"/>
                    <a:pt x="6096" y="16829"/>
                    <a:pt x="6452" y="16663"/>
                  </a:cubicBezTo>
                  <a:lnTo>
                    <a:pt x="13509" y="13580"/>
                  </a:lnTo>
                  <a:cubicBezTo>
                    <a:pt x="13699" y="13473"/>
                    <a:pt x="13805" y="13236"/>
                    <a:pt x="13722" y="130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a:extLst>
                <a:ext uri="{FF2B5EF4-FFF2-40B4-BE49-F238E27FC236}">
                  <a16:creationId xmlns:a16="http://schemas.microsoft.com/office/drawing/2014/main" id="{ED686B74-041B-C2A8-A3E7-5F27EE0431A7}"/>
                </a:ext>
              </a:extLst>
            </p:cNvPr>
            <p:cNvSpPr/>
            <p:nvPr/>
          </p:nvSpPr>
          <p:spPr>
            <a:xfrm>
              <a:off x="6483508" y="1279678"/>
              <a:ext cx="1519516" cy="1852436"/>
            </a:xfrm>
            <a:custGeom>
              <a:avLst/>
              <a:gdLst/>
              <a:ahLst/>
              <a:cxnLst/>
              <a:rect l="l" t="t" r="r" b="b"/>
              <a:pathLst>
                <a:path w="13805" h="16830" extrusionOk="0">
                  <a:moveTo>
                    <a:pt x="13686" y="12927"/>
                  </a:moveTo>
                  <a:lnTo>
                    <a:pt x="8255" y="522"/>
                  </a:lnTo>
                  <a:cubicBezTo>
                    <a:pt x="8100" y="166"/>
                    <a:pt x="7685" y="0"/>
                    <a:pt x="7329" y="166"/>
                  </a:cubicBezTo>
                  <a:lnTo>
                    <a:pt x="522" y="3143"/>
                  </a:lnTo>
                  <a:cubicBezTo>
                    <a:pt x="166" y="3297"/>
                    <a:pt x="0" y="3712"/>
                    <a:pt x="166" y="4068"/>
                  </a:cubicBezTo>
                  <a:lnTo>
                    <a:pt x="5539" y="16307"/>
                  </a:lnTo>
                  <a:cubicBezTo>
                    <a:pt x="5681" y="16663"/>
                    <a:pt x="6096" y="16829"/>
                    <a:pt x="6452" y="16663"/>
                  </a:cubicBezTo>
                  <a:lnTo>
                    <a:pt x="13414" y="13615"/>
                  </a:lnTo>
                  <a:cubicBezTo>
                    <a:pt x="13674" y="13508"/>
                    <a:pt x="13805" y="13188"/>
                    <a:pt x="13686" y="1292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a:extLst>
                <a:ext uri="{FF2B5EF4-FFF2-40B4-BE49-F238E27FC236}">
                  <a16:creationId xmlns:a16="http://schemas.microsoft.com/office/drawing/2014/main" id="{299BD372-30CC-79FC-E9B0-A6DBA98AF07D}"/>
                </a:ext>
              </a:extLst>
            </p:cNvPr>
            <p:cNvSpPr/>
            <p:nvPr/>
          </p:nvSpPr>
          <p:spPr>
            <a:xfrm>
              <a:off x="6542175" y="1428490"/>
              <a:ext cx="1190627" cy="1082184"/>
            </a:xfrm>
            <a:custGeom>
              <a:avLst/>
              <a:gdLst/>
              <a:ahLst/>
              <a:cxnLst/>
              <a:rect l="l" t="t" r="r" b="b"/>
              <a:pathLst>
                <a:path w="10817" h="9832" extrusionOk="0">
                  <a:moveTo>
                    <a:pt x="1" y="3546"/>
                  </a:moveTo>
                  <a:lnTo>
                    <a:pt x="2740" y="9832"/>
                  </a:lnTo>
                  <a:lnTo>
                    <a:pt x="10817" y="6286"/>
                  </a:lnTo>
                  <a:lnTo>
                    <a:pt x="8089"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a:extLst>
                <a:ext uri="{FF2B5EF4-FFF2-40B4-BE49-F238E27FC236}">
                  <a16:creationId xmlns:a16="http://schemas.microsoft.com/office/drawing/2014/main" id="{167C09BF-CD37-CBDB-705C-912870824003}"/>
                </a:ext>
              </a:extLst>
            </p:cNvPr>
            <p:cNvSpPr/>
            <p:nvPr/>
          </p:nvSpPr>
          <p:spPr>
            <a:xfrm>
              <a:off x="6640138" y="1505427"/>
              <a:ext cx="993492" cy="923026"/>
            </a:xfrm>
            <a:custGeom>
              <a:avLst/>
              <a:gdLst/>
              <a:ahLst/>
              <a:cxnLst/>
              <a:rect l="l" t="t" r="r" b="b"/>
              <a:pathLst>
                <a:path w="9026" h="8386" extrusionOk="0">
                  <a:moveTo>
                    <a:pt x="9026" y="5492"/>
                  </a:moveTo>
                  <a:lnTo>
                    <a:pt x="2408" y="8386"/>
                  </a:lnTo>
                  <a:lnTo>
                    <a:pt x="0" y="2895"/>
                  </a:lnTo>
                  <a:lnTo>
                    <a:pt x="663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a:extLst>
                <a:ext uri="{FF2B5EF4-FFF2-40B4-BE49-F238E27FC236}">
                  <a16:creationId xmlns:a16="http://schemas.microsoft.com/office/drawing/2014/main" id="{407985C9-3CBB-4DE4-7421-AC50828CEDC5}"/>
                </a:ext>
              </a:extLst>
            </p:cNvPr>
            <p:cNvSpPr/>
            <p:nvPr/>
          </p:nvSpPr>
          <p:spPr>
            <a:xfrm>
              <a:off x="7624384" y="2735101"/>
              <a:ext cx="75838" cy="131971"/>
            </a:xfrm>
            <a:custGeom>
              <a:avLst/>
              <a:gdLst/>
              <a:ahLst/>
              <a:cxnLst/>
              <a:rect l="l" t="t" r="r" b="b"/>
              <a:pathLst>
                <a:path w="689" h="1199" extrusionOk="0">
                  <a:moveTo>
                    <a:pt x="214" y="72"/>
                  </a:moveTo>
                  <a:cubicBezTo>
                    <a:pt x="178" y="36"/>
                    <a:pt x="119" y="1"/>
                    <a:pt x="84" y="36"/>
                  </a:cubicBezTo>
                  <a:cubicBezTo>
                    <a:pt x="36" y="60"/>
                    <a:pt x="1" y="119"/>
                    <a:pt x="36" y="167"/>
                  </a:cubicBezTo>
                  <a:lnTo>
                    <a:pt x="475" y="1127"/>
                  </a:lnTo>
                  <a:cubicBezTo>
                    <a:pt x="511" y="1175"/>
                    <a:pt x="570" y="1199"/>
                    <a:pt x="617" y="1175"/>
                  </a:cubicBezTo>
                  <a:cubicBezTo>
                    <a:pt x="653" y="1139"/>
                    <a:pt x="688" y="1080"/>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a:extLst>
                <a:ext uri="{FF2B5EF4-FFF2-40B4-BE49-F238E27FC236}">
                  <a16:creationId xmlns:a16="http://schemas.microsoft.com/office/drawing/2014/main" id="{EE51A78E-D9F8-2127-1535-9DB0A673727D}"/>
                </a:ext>
              </a:extLst>
            </p:cNvPr>
            <p:cNvSpPr/>
            <p:nvPr/>
          </p:nvSpPr>
          <p:spPr>
            <a:xfrm>
              <a:off x="7674025" y="2712977"/>
              <a:ext cx="74517" cy="131861"/>
            </a:xfrm>
            <a:custGeom>
              <a:avLst/>
              <a:gdLst/>
              <a:ahLst/>
              <a:cxnLst/>
              <a:rect l="l" t="t" r="r" b="b"/>
              <a:pathLst>
                <a:path w="677" h="1198" extrusionOk="0">
                  <a:moveTo>
                    <a:pt x="202" y="71"/>
                  </a:moveTo>
                  <a:cubicBezTo>
                    <a:pt x="178" y="24"/>
                    <a:pt x="119" y="0"/>
                    <a:pt x="71" y="24"/>
                  </a:cubicBezTo>
                  <a:cubicBezTo>
                    <a:pt x="24" y="48"/>
                    <a:pt x="0" y="107"/>
                    <a:pt x="24" y="154"/>
                  </a:cubicBezTo>
                  <a:lnTo>
                    <a:pt x="475" y="1127"/>
                  </a:lnTo>
                  <a:cubicBezTo>
                    <a:pt x="498" y="1162"/>
                    <a:pt x="558" y="1198"/>
                    <a:pt x="605" y="1162"/>
                  </a:cubicBezTo>
                  <a:cubicBezTo>
                    <a:pt x="653" y="1139"/>
                    <a:pt x="676" y="1079"/>
                    <a:pt x="653"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a:extLst>
                <a:ext uri="{FF2B5EF4-FFF2-40B4-BE49-F238E27FC236}">
                  <a16:creationId xmlns:a16="http://schemas.microsoft.com/office/drawing/2014/main" id="{AC7C747E-E6A1-6410-13EF-E5165E56A068}"/>
                </a:ext>
              </a:extLst>
            </p:cNvPr>
            <p:cNvSpPr/>
            <p:nvPr/>
          </p:nvSpPr>
          <p:spPr>
            <a:xfrm>
              <a:off x="7724878" y="2688102"/>
              <a:ext cx="74517" cy="131971"/>
            </a:xfrm>
            <a:custGeom>
              <a:avLst/>
              <a:gdLst/>
              <a:ahLst/>
              <a:cxnLst/>
              <a:rect l="l" t="t" r="r" b="b"/>
              <a:pathLst>
                <a:path w="677" h="1199" extrusionOk="0">
                  <a:moveTo>
                    <a:pt x="202" y="72"/>
                  </a:moveTo>
                  <a:cubicBezTo>
                    <a:pt x="179" y="25"/>
                    <a:pt x="119" y="1"/>
                    <a:pt x="72" y="25"/>
                  </a:cubicBezTo>
                  <a:cubicBezTo>
                    <a:pt x="24" y="60"/>
                    <a:pt x="1" y="119"/>
                    <a:pt x="24" y="167"/>
                  </a:cubicBezTo>
                  <a:lnTo>
                    <a:pt x="475" y="1127"/>
                  </a:lnTo>
                  <a:cubicBezTo>
                    <a:pt x="499" y="1175"/>
                    <a:pt x="558" y="1199"/>
                    <a:pt x="606" y="1175"/>
                  </a:cubicBezTo>
                  <a:cubicBezTo>
                    <a:pt x="653" y="1139"/>
                    <a:pt x="677"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a:extLst>
                <a:ext uri="{FF2B5EF4-FFF2-40B4-BE49-F238E27FC236}">
                  <a16:creationId xmlns:a16="http://schemas.microsoft.com/office/drawing/2014/main" id="{0C3A0050-2110-F1E6-C1DB-9873FBDB72E7}"/>
                </a:ext>
              </a:extLst>
            </p:cNvPr>
            <p:cNvSpPr/>
            <p:nvPr/>
          </p:nvSpPr>
          <p:spPr>
            <a:xfrm>
              <a:off x="7771877" y="2664658"/>
              <a:ext cx="74517" cy="131971"/>
            </a:xfrm>
            <a:custGeom>
              <a:avLst/>
              <a:gdLst/>
              <a:ahLst/>
              <a:cxnLst/>
              <a:rect l="l" t="t" r="r" b="b"/>
              <a:pathLst>
                <a:path w="677" h="1199" extrusionOk="0">
                  <a:moveTo>
                    <a:pt x="202" y="83"/>
                  </a:moveTo>
                  <a:cubicBezTo>
                    <a:pt x="179" y="36"/>
                    <a:pt x="119" y="0"/>
                    <a:pt x="72" y="36"/>
                  </a:cubicBezTo>
                  <a:cubicBezTo>
                    <a:pt x="24" y="60"/>
                    <a:pt x="1" y="119"/>
                    <a:pt x="24" y="166"/>
                  </a:cubicBezTo>
                  <a:lnTo>
                    <a:pt x="475" y="1127"/>
                  </a:lnTo>
                  <a:cubicBezTo>
                    <a:pt x="499" y="1174"/>
                    <a:pt x="558" y="1198"/>
                    <a:pt x="606" y="1174"/>
                  </a:cubicBezTo>
                  <a:cubicBezTo>
                    <a:pt x="653" y="1151"/>
                    <a:pt x="677" y="1091"/>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a:extLst>
                <a:ext uri="{FF2B5EF4-FFF2-40B4-BE49-F238E27FC236}">
                  <a16:creationId xmlns:a16="http://schemas.microsoft.com/office/drawing/2014/main" id="{88C501AA-79CA-369A-EFA9-F6D8FD940384}"/>
                </a:ext>
              </a:extLst>
            </p:cNvPr>
            <p:cNvSpPr/>
            <p:nvPr/>
          </p:nvSpPr>
          <p:spPr>
            <a:xfrm>
              <a:off x="7826692" y="2641103"/>
              <a:ext cx="75838" cy="131971"/>
            </a:xfrm>
            <a:custGeom>
              <a:avLst/>
              <a:gdLst/>
              <a:ahLst/>
              <a:cxnLst/>
              <a:rect l="l" t="t" r="r" b="b"/>
              <a:pathLst>
                <a:path w="689" h="1199" extrusionOk="0">
                  <a:moveTo>
                    <a:pt x="214" y="72"/>
                  </a:moveTo>
                  <a:cubicBezTo>
                    <a:pt x="179" y="25"/>
                    <a:pt x="119" y="1"/>
                    <a:pt x="84" y="25"/>
                  </a:cubicBezTo>
                  <a:cubicBezTo>
                    <a:pt x="36" y="48"/>
                    <a:pt x="1" y="108"/>
                    <a:pt x="36" y="155"/>
                  </a:cubicBezTo>
                  <a:lnTo>
                    <a:pt x="475" y="1116"/>
                  </a:lnTo>
                  <a:cubicBezTo>
                    <a:pt x="511" y="1163"/>
                    <a:pt x="570" y="1199"/>
                    <a:pt x="618" y="1163"/>
                  </a:cubicBezTo>
                  <a:cubicBezTo>
                    <a:pt x="653" y="1139"/>
                    <a:pt x="689"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a:extLst>
                <a:ext uri="{FF2B5EF4-FFF2-40B4-BE49-F238E27FC236}">
                  <a16:creationId xmlns:a16="http://schemas.microsoft.com/office/drawing/2014/main" id="{1418C244-912A-9CDE-1FA8-91DD56375AB7}"/>
                </a:ext>
              </a:extLst>
            </p:cNvPr>
            <p:cNvSpPr/>
            <p:nvPr/>
          </p:nvSpPr>
          <p:spPr>
            <a:xfrm>
              <a:off x="7873692" y="2617659"/>
              <a:ext cx="74517" cy="131971"/>
            </a:xfrm>
            <a:custGeom>
              <a:avLst/>
              <a:gdLst/>
              <a:ahLst/>
              <a:cxnLst/>
              <a:rect l="l" t="t" r="r" b="b"/>
              <a:pathLst>
                <a:path w="677" h="1199" extrusionOk="0">
                  <a:moveTo>
                    <a:pt x="665" y="1032"/>
                  </a:moveTo>
                  <a:lnTo>
                    <a:pt x="214" y="72"/>
                  </a:lnTo>
                  <a:cubicBezTo>
                    <a:pt x="191" y="24"/>
                    <a:pt x="131" y="0"/>
                    <a:pt x="84" y="24"/>
                  </a:cubicBezTo>
                  <a:cubicBezTo>
                    <a:pt x="36" y="60"/>
                    <a:pt x="1" y="119"/>
                    <a:pt x="36" y="166"/>
                  </a:cubicBezTo>
                  <a:lnTo>
                    <a:pt x="487" y="1127"/>
                  </a:lnTo>
                  <a:cubicBezTo>
                    <a:pt x="511" y="1174"/>
                    <a:pt x="570" y="1198"/>
                    <a:pt x="617" y="1174"/>
                  </a:cubicBezTo>
                  <a:cubicBezTo>
                    <a:pt x="665" y="1139"/>
                    <a:pt x="677" y="1080"/>
                    <a:pt x="665"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a:extLst>
                <a:ext uri="{FF2B5EF4-FFF2-40B4-BE49-F238E27FC236}">
                  <a16:creationId xmlns:a16="http://schemas.microsoft.com/office/drawing/2014/main" id="{E934A5BA-8356-7269-C92F-C48DBDA94951}"/>
                </a:ext>
              </a:extLst>
            </p:cNvPr>
            <p:cNvSpPr/>
            <p:nvPr/>
          </p:nvSpPr>
          <p:spPr>
            <a:xfrm>
              <a:off x="7382890" y="2637251"/>
              <a:ext cx="142431" cy="92787"/>
            </a:xfrm>
            <a:custGeom>
              <a:avLst/>
              <a:gdLst/>
              <a:ahLst/>
              <a:cxnLst/>
              <a:rect l="l" t="t" r="r" b="b"/>
              <a:pathLst>
                <a:path w="1294" h="843" extrusionOk="0">
                  <a:moveTo>
                    <a:pt x="949" y="48"/>
                  </a:moveTo>
                  <a:lnTo>
                    <a:pt x="167" y="392"/>
                  </a:lnTo>
                  <a:cubicBezTo>
                    <a:pt x="60" y="427"/>
                    <a:pt x="1" y="558"/>
                    <a:pt x="48" y="688"/>
                  </a:cubicBezTo>
                  <a:cubicBezTo>
                    <a:pt x="95" y="783"/>
                    <a:pt x="226" y="842"/>
                    <a:pt x="344" y="807"/>
                  </a:cubicBezTo>
                  <a:lnTo>
                    <a:pt x="1127" y="463"/>
                  </a:lnTo>
                  <a:cubicBezTo>
                    <a:pt x="1234" y="415"/>
                    <a:pt x="1293" y="285"/>
                    <a:pt x="1246" y="166"/>
                  </a:cubicBezTo>
                  <a:cubicBezTo>
                    <a:pt x="1186" y="48"/>
                    <a:pt x="1056" y="0"/>
                    <a:pt x="949"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a:extLst>
                <a:ext uri="{FF2B5EF4-FFF2-40B4-BE49-F238E27FC236}">
                  <a16:creationId xmlns:a16="http://schemas.microsoft.com/office/drawing/2014/main" id="{478D041B-2A3A-26BF-4B65-118B2DF160B4}"/>
                </a:ext>
              </a:extLst>
            </p:cNvPr>
            <p:cNvSpPr/>
            <p:nvPr/>
          </p:nvSpPr>
          <p:spPr>
            <a:xfrm>
              <a:off x="7399841" y="2651560"/>
              <a:ext cx="105887" cy="62738"/>
            </a:xfrm>
            <a:custGeom>
              <a:avLst/>
              <a:gdLst/>
              <a:ahLst/>
              <a:cxnLst/>
              <a:rect l="l" t="t" r="r" b="b"/>
              <a:pathLst>
                <a:path w="962" h="570" extrusionOk="0">
                  <a:moveTo>
                    <a:pt x="783" y="36"/>
                  </a:moveTo>
                  <a:lnTo>
                    <a:pt x="84" y="333"/>
                  </a:lnTo>
                  <a:cubicBezTo>
                    <a:pt x="24" y="357"/>
                    <a:pt x="1" y="416"/>
                    <a:pt x="24" y="475"/>
                  </a:cubicBezTo>
                  <a:cubicBezTo>
                    <a:pt x="60" y="534"/>
                    <a:pt x="119" y="570"/>
                    <a:pt x="179" y="534"/>
                  </a:cubicBezTo>
                  <a:lnTo>
                    <a:pt x="878" y="238"/>
                  </a:lnTo>
                  <a:cubicBezTo>
                    <a:pt x="938" y="214"/>
                    <a:pt x="961" y="155"/>
                    <a:pt x="938" y="96"/>
                  </a:cubicBezTo>
                  <a:cubicBezTo>
                    <a:pt x="914" y="36"/>
                    <a:pt x="843" y="1"/>
                    <a:pt x="783"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a:extLst>
                <a:ext uri="{FF2B5EF4-FFF2-40B4-BE49-F238E27FC236}">
                  <a16:creationId xmlns:a16="http://schemas.microsoft.com/office/drawing/2014/main" id="{09FADF06-C39D-5974-9FFD-7E8685B97D51}"/>
                </a:ext>
              </a:extLst>
            </p:cNvPr>
            <p:cNvSpPr/>
            <p:nvPr/>
          </p:nvSpPr>
          <p:spPr>
            <a:xfrm>
              <a:off x="7341063" y="2539291"/>
              <a:ext cx="142431" cy="92787"/>
            </a:xfrm>
            <a:custGeom>
              <a:avLst/>
              <a:gdLst/>
              <a:ahLst/>
              <a:cxnLst/>
              <a:rect l="l" t="t" r="r" b="b"/>
              <a:pathLst>
                <a:path w="1294" h="843" extrusionOk="0">
                  <a:moveTo>
                    <a:pt x="950" y="48"/>
                  </a:moveTo>
                  <a:lnTo>
                    <a:pt x="167" y="392"/>
                  </a:lnTo>
                  <a:cubicBezTo>
                    <a:pt x="60" y="428"/>
                    <a:pt x="1" y="558"/>
                    <a:pt x="48" y="689"/>
                  </a:cubicBezTo>
                  <a:cubicBezTo>
                    <a:pt x="84" y="784"/>
                    <a:pt x="226" y="843"/>
                    <a:pt x="345" y="807"/>
                  </a:cubicBezTo>
                  <a:lnTo>
                    <a:pt x="1128" y="463"/>
                  </a:lnTo>
                  <a:cubicBezTo>
                    <a:pt x="1234" y="416"/>
                    <a:pt x="1294" y="285"/>
                    <a:pt x="1246" y="167"/>
                  </a:cubicBezTo>
                  <a:cubicBezTo>
                    <a:pt x="1199" y="48"/>
                    <a:pt x="1057" y="1"/>
                    <a:pt x="950"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a:extLst>
                <a:ext uri="{FF2B5EF4-FFF2-40B4-BE49-F238E27FC236}">
                  <a16:creationId xmlns:a16="http://schemas.microsoft.com/office/drawing/2014/main" id="{3F16CB6C-164E-68A8-6A4D-829871739954}"/>
                </a:ext>
              </a:extLst>
            </p:cNvPr>
            <p:cNvSpPr/>
            <p:nvPr/>
          </p:nvSpPr>
          <p:spPr>
            <a:xfrm>
              <a:off x="7356803" y="2553710"/>
              <a:ext cx="105777" cy="62738"/>
            </a:xfrm>
            <a:custGeom>
              <a:avLst/>
              <a:gdLst/>
              <a:ahLst/>
              <a:cxnLst/>
              <a:rect l="l" t="t" r="r" b="b"/>
              <a:pathLst>
                <a:path w="961" h="570" extrusionOk="0">
                  <a:moveTo>
                    <a:pt x="795" y="36"/>
                  </a:moveTo>
                  <a:lnTo>
                    <a:pt x="95" y="332"/>
                  </a:lnTo>
                  <a:cubicBezTo>
                    <a:pt x="36" y="356"/>
                    <a:pt x="0" y="415"/>
                    <a:pt x="36" y="475"/>
                  </a:cubicBezTo>
                  <a:cubicBezTo>
                    <a:pt x="60" y="534"/>
                    <a:pt x="119" y="570"/>
                    <a:pt x="178" y="534"/>
                  </a:cubicBezTo>
                  <a:lnTo>
                    <a:pt x="878" y="237"/>
                  </a:lnTo>
                  <a:cubicBezTo>
                    <a:pt x="937" y="214"/>
                    <a:pt x="961" y="154"/>
                    <a:pt x="937" y="95"/>
                  </a:cubicBezTo>
                  <a:cubicBezTo>
                    <a:pt x="925" y="36"/>
                    <a:pt x="854" y="0"/>
                    <a:pt x="795"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a:extLst>
                <a:ext uri="{FF2B5EF4-FFF2-40B4-BE49-F238E27FC236}">
                  <a16:creationId xmlns:a16="http://schemas.microsoft.com/office/drawing/2014/main" id="{A433AB3D-30C8-9FA7-2E3B-6F2F7C2C9061}"/>
                </a:ext>
              </a:extLst>
            </p:cNvPr>
            <p:cNvSpPr/>
            <p:nvPr/>
          </p:nvSpPr>
          <p:spPr>
            <a:xfrm>
              <a:off x="6988619" y="2423169"/>
              <a:ext cx="346060" cy="344731"/>
            </a:xfrm>
            <a:custGeom>
              <a:avLst/>
              <a:gdLst/>
              <a:ahLst/>
              <a:cxnLst/>
              <a:rect l="l" t="t" r="r" b="b"/>
              <a:pathLst>
                <a:path w="3144" h="3132" extrusionOk="0">
                  <a:moveTo>
                    <a:pt x="2835" y="1008"/>
                  </a:moveTo>
                  <a:cubicBezTo>
                    <a:pt x="3144" y="1708"/>
                    <a:pt x="2812" y="2526"/>
                    <a:pt x="2124" y="2823"/>
                  </a:cubicBezTo>
                  <a:cubicBezTo>
                    <a:pt x="1424" y="3131"/>
                    <a:pt x="606" y="2799"/>
                    <a:pt x="309" y="2111"/>
                  </a:cubicBezTo>
                  <a:cubicBezTo>
                    <a:pt x="1" y="1412"/>
                    <a:pt x="321" y="593"/>
                    <a:pt x="1021" y="297"/>
                  </a:cubicBezTo>
                  <a:cubicBezTo>
                    <a:pt x="1721" y="0"/>
                    <a:pt x="2539" y="321"/>
                    <a:pt x="2835" y="100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a:extLst>
                <a:ext uri="{FF2B5EF4-FFF2-40B4-BE49-F238E27FC236}">
                  <a16:creationId xmlns:a16="http://schemas.microsoft.com/office/drawing/2014/main" id="{72CDC9D8-1381-2BD5-8402-4AA9B1A6D467}"/>
                </a:ext>
              </a:extLst>
            </p:cNvPr>
            <p:cNvSpPr/>
            <p:nvPr/>
          </p:nvSpPr>
          <p:spPr>
            <a:xfrm>
              <a:off x="7048718" y="2493613"/>
              <a:ext cx="84974" cy="124156"/>
            </a:xfrm>
            <a:custGeom>
              <a:avLst/>
              <a:gdLst/>
              <a:ahLst/>
              <a:cxnLst/>
              <a:rect l="l" t="t" r="r" b="b"/>
              <a:pathLst>
                <a:path w="772" h="1128" extrusionOk="0">
                  <a:moveTo>
                    <a:pt x="522" y="653"/>
                  </a:moveTo>
                  <a:cubicBezTo>
                    <a:pt x="582" y="546"/>
                    <a:pt x="665" y="463"/>
                    <a:pt x="771" y="416"/>
                  </a:cubicBezTo>
                  <a:lnTo>
                    <a:pt x="653" y="1"/>
                  </a:lnTo>
                  <a:cubicBezTo>
                    <a:pt x="451" y="96"/>
                    <a:pt x="273" y="238"/>
                    <a:pt x="155" y="463"/>
                  </a:cubicBezTo>
                  <a:cubicBezTo>
                    <a:pt x="36" y="665"/>
                    <a:pt x="0" y="926"/>
                    <a:pt x="48" y="1127"/>
                  </a:cubicBezTo>
                  <a:lnTo>
                    <a:pt x="463" y="1009"/>
                  </a:lnTo>
                  <a:cubicBezTo>
                    <a:pt x="451" y="878"/>
                    <a:pt x="463" y="760"/>
                    <a:pt x="522" y="65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a:extLst>
                <a:ext uri="{FF2B5EF4-FFF2-40B4-BE49-F238E27FC236}">
                  <a16:creationId xmlns:a16="http://schemas.microsoft.com/office/drawing/2014/main" id="{2B2C6168-2F5C-7DD3-59B9-1A5C3049F08E}"/>
                </a:ext>
              </a:extLst>
            </p:cNvPr>
            <p:cNvSpPr/>
            <p:nvPr/>
          </p:nvSpPr>
          <p:spPr>
            <a:xfrm>
              <a:off x="7191038" y="2573302"/>
              <a:ext cx="84864" cy="122725"/>
            </a:xfrm>
            <a:custGeom>
              <a:avLst/>
              <a:gdLst/>
              <a:ahLst/>
              <a:cxnLst/>
              <a:rect l="l" t="t" r="r" b="b"/>
              <a:pathLst>
                <a:path w="771" h="1115" extrusionOk="0">
                  <a:moveTo>
                    <a:pt x="724" y="0"/>
                  </a:moveTo>
                  <a:lnTo>
                    <a:pt x="308" y="119"/>
                  </a:lnTo>
                  <a:cubicBezTo>
                    <a:pt x="320" y="237"/>
                    <a:pt x="308" y="356"/>
                    <a:pt x="249" y="463"/>
                  </a:cubicBezTo>
                  <a:cubicBezTo>
                    <a:pt x="190" y="569"/>
                    <a:pt x="107" y="652"/>
                    <a:pt x="0" y="700"/>
                  </a:cubicBezTo>
                  <a:lnTo>
                    <a:pt x="119" y="1115"/>
                  </a:lnTo>
                  <a:cubicBezTo>
                    <a:pt x="320" y="1032"/>
                    <a:pt x="498" y="878"/>
                    <a:pt x="617" y="652"/>
                  </a:cubicBezTo>
                  <a:cubicBezTo>
                    <a:pt x="735" y="463"/>
                    <a:pt x="771" y="225"/>
                    <a:pt x="724" y="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a:extLst>
                <a:ext uri="{FF2B5EF4-FFF2-40B4-BE49-F238E27FC236}">
                  <a16:creationId xmlns:a16="http://schemas.microsoft.com/office/drawing/2014/main" id="{C9126791-A049-0669-4ECE-3514D6907FAC}"/>
                </a:ext>
              </a:extLst>
            </p:cNvPr>
            <p:cNvSpPr/>
            <p:nvPr/>
          </p:nvSpPr>
          <p:spPr>
            <a:xfrm>
              <a:off x="7060495" y="2624153"/>
              <a:ext cx="124049" cy="84972"/>
            </a:xfrm>
            <a:custGeom>
              <a:avLst/>
              <a:gdLst/>
              <a:ahLst/>
              <a:cxnLst/>
              <a:rect l="l" t="t" r="r" b="b"/>
              <a:pathLst>
                <a:path w="1127" h="772" extrusionOk="0">
                  <a:moveTo>
                    <a:pt x="652" y="250"/>
                  </a:moveTo>
                  <a:cubicBezTo>
                    <a:pt x="546" y="190"/>
                    <a:pt x="463" y="107"/>
                    <a:pt x="415" y="1"/>
                  </a:cubicBezTo>
                  <a:lnTo>
                    <a:pt x="0" y="119"/>
                  </a:lnTo>
                  <a:cubicBezTo>
                    <a:pt x="83" y="333"/>
                    <a:pt x="237" y="511"/>
                    <a:pt x="463" y="629"/>
                  </a:cubicBezTo>
                  <a:cubicBezTo>
                    <a:pt x="664" y="748"/>
                    <a:pt x="913" y="772"/>
                    <a:pt x="1127" y="724"/>
                  </a:cubicBezTo>
                  <a:lnTo>
                    <a:pt x="1008" y="309"/>
                  </a:lnTo>
                  <a:cubicBezTo>
                    <a:pt x="878" y="333"/>
                    <a:pt x="759" y="309"/>
                    <a:pt x="652" y="25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a:extLst>
                <a:ext uri="{FF2B5EF4-FFF2-40B4-BE49-F238E27FC236}">
                  <a16:creationId xmlns:a16="http://schemas.microsoft.com/office/drawing/2014/main" id="{1E301538-1B61-B9D1-2B9E-C85D1AC0EF3D}"/>
                </a:ext>
              </a:extLst>
            </p:cNvPr>
            <p:cNvSpPr/>
            <p:nvPr/>
          </p:nvSpPr>
          <p:spPr>
            <a:xfrm>
              <a:off x="7140076" y="2481835"/>
              <a:ext cx="124159" cy="84972"/>
            </a:xfrm>
            <a:custGeom>
              <a:avLst/>
              <a:gdLst/>
              <a:ahLst/>
              <a:cxnLst/>
              <a:rect l="l" t="t" r="r" b="b"/>
              <a:pathLst>
                <a:path w="1128" h="772" extrusionOk="0">
                  <a:moveTo>
                    <a:pt x="475" y="523"/>
                  </a:moveTo>
                  <a:cubicBezTo>
                    <a:pt x="582" y="582"/>
                    <a:pt x="665" y="677"/>
                    <a:pt x="712" y="772"/>
                  </a:cubicBezTo>
                  <a:lnTo>
                    <a:pt x="1127" y="653"/>
                  </a:lnTo>
                  <a:cubicBezTo>
                    <a:pt x="1044" y="452"/>
                    <a:pt x="890" y="274"/>
                    <a:pt x="665" y="155"/>
                  </a:cubicBezTo>
                  <a:cubicBezTo>
                    <a:pt x="463" y="37"/>
                    <a:pt x="214" y="1"/>
                    <a:pt x="1" y="48"/>
                  </a:cubicBezTo>
                  <a:lnTo>
                    <a:pt x="119" y="464"/>
                  </a:lnTo>
                  <a:cubicBezTo>
                    <a:pt x="238" y="452"/>
                    <a:pt x="368" y="464"/>
                    <a:pt x="475" y="52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a:extLst>
                <a:ext uri="{FF2B5EF4-FFF2-40B4-BE49-F238E27FC236}">
                  <a16:creationId xmlns:a16="http://schemas.microsoft.com/office/drawing/2014/main" id="{620D378F-F8F6-CE46-933F-5A592FD52DD0}"/>
                </a:ext>
              </a:extLst>
            </p:cNvPr>
            <p:cNvSpPr/>
            <p:nvPr/>
          </p:nvSpPr>
          <p:spPr>
            <a:xfrm>
              <a:off x="7128298" y="2562845"/>
              <a:ext cx="65382" cy="66701"/>
            </a:xfrm>
            <a:custGeom>
              <a:avLst/>
              <a:gdLst/>
              <a:ahLst/>
              <a:cxnLst/>
              <a:rect l="l" t="t" r="r" b="b"/>
              <a:pathLst>
                <a:path w="594" h="606" extrusionOk="0">
                  <a:moveTo>
                    <a:pt x="440" y="71"/>
                  </a:moveTo>
                  <a:cubicBezTo>
                    <a:pt x="297" y="0"/>
                    <a:pt x="143" y="60"/>
                    <a:pt x="84" y="178"/>
                  </a:cubicBezTo>
                  <a:cubicBezTo>
                    <a:pt x="1" y="309"/>
                    <a:pt x="60" y="475"/>
                    <a:pt x="179" y="534"/>
                  </a:cubicBezTo>
                  <a:cubicBezTo>
                    <a:pt x="321" y="605"/>
                    <a:pt x="475" y="546"/>
                    <a:pt x="535" y="427"/>
                  </a:cubicBezTo>
                  <a:cubicBezTo>
                    <a:pt x="594" y="309"/>
                    <a:pt x="570" y="131"/>
                    <a:pt x="440" y="7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a:extLst>
                <a:ext uri="{FF2B5EF4-FFF2-40B4-BE49-F238E27FC236}">
                  <a16:creationId xmlns:a16="http://schemas.microsoft.com/office/drawing/2014/main" id="{E91F64C3-BBC3-E61A-59C1-3C7031C3C726}"/>
                </a:ext>
              </a:extLst>
            </p:cNvPr>
            <p:cNvSpPr/>
            <p:nvPr/>
          </p:nvSpPr>
          <p:spPr>
            <a:xfrm>
              <a:off x="7452124" y="2245631"/>
              <a:ext cx="312048" cy="312041"/>
            </a:xfrm>
            <a:custGeom>
              <a:avLst/>
              <a:gdLst/>
              <a:ahLst/>
              <a:cxnLst/>
              <a:rect l="l" t="t" r="r" b="b"/>
              <a:pathLst>
                <a:path w="2835" h="2835" extrusionOk="0">
                  <a:moveTo>
                    <a:pt x="2799" y="1459"/>
                  </a:moveTo>
                  <a:cubicBezTo>
                    <a:pt x="2787" y="2230"/>
                    <a:pt x="2135" y="2835"/>
                    <a:pt x="1376" y="2799"/>
                  </a:cubicBezTo>
                  <a:cubicBezTo>
                    <a:pt x="605" y="2787"/>
                    <a:pt x="0" y="2135"/>
                    <a:pt x="24" y="1376"/>
                  </a:cubicBezTo>
                  <a:cubicBezTo>
                    <a:pt x="48" y="605"/>
                    <a:pt x="700" y="0"/>
                    <a:pt x="1447" y="36"/>
                  </a:cubicBezTo>
                  <a:cubicBezTo>
                    <a:pt x="2218" y="60"/>
                    <a:pt x="2835" y="700"/>
                    <a:pt x="2799" y="145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a:extLst>
                <a:ext uri="{FF2B5EF4-FFF2-40B4-BE49-F238E27FC236}">
                  <a16:creationId xmlns:a16="http://schemas.microsoft.com/office/drawing/2014/main" id="{704BF881-0EE6-A706-B19F-B20509ED1DB7}"/>
                </a:ext>
              </a:extLst>
            </p:cNvPr>
            <p:cNvSpPr/>
            <p:nvPr/>
          </p:nvSpPr>
          <p:spPr>
            <a:xfrm>
              <a:off x="7505618" y="2288667"/>
              <a:ext cx="206381" cy="225969"/>
            </a:xfrm>
            <a:custGeom>
              <a:avLst/>
              <a:gdLst/>
              <a:ahLst/>
              <a:cxnLst/>
              <a:rect l="l" t="t" r="r" b="b"/>
              <a:pathLst>
                <a:path w="1875" h="2053" extrusionOk="0">
                  <a:moveTo>
                    <a:pt x="961" y="13"/>
                  </a:moveTo>
                  <a:cubicBezTo>
                    <a:pt x="463" y="1"/>
                    <a:pt x="36" y="392"/>
                    <a:pt x="12" y="902"/>
                  </a:cubicBezTo>
                  <a:lnTo>
                    <a:pt x="12" y="1092"/>
                  </a:lnTo>
                  <a:cubicBezTo>
                    <a:pt x="0" y="1602"/>
                    <a:pt x="404" y="2029"/>
                    <a:pt x="902" y="2041"/>
                  </a:cubicBezTo>
                  <a:cubicBezTo>
                    <a:pt x="1412" y="2052"/>
                    <a:pt x="1839" y="1661"/>
                    <a:pt x="1850" y="1151"/>
                  </a:cubicBezTo>
                  <a:lnTo>
                    <a:pt x="1850" y="961"/>
                  </a:lnTo>
                  <a:cubicBezTo>
                    <a:pt x="1874" y="451"/>
                    <a:pt x="1471" y="24"/>
                    <a:pt x="961" y="1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a:extLst>
                <a:ext uri="{FF2B5EF4-FFF2-40B4-BE49-F238E27FC236}">
                  <a16:creationId xmlns:a16="http://schemas.microsoft.com/office/drawing/2014/main" id="{09A02B4E-EC11-BE79-49C1-0B0D47F6011B}"/>
                </a:ext>
              </a:extLst>
            </p:cNvPr>
            <p:cNvSpPr/>
            <p:nvPr/>
          </p:nvSpPr>
          <p:spPr>
            <a:xfrm>
              <a:off x="7505618" y="2288667"/>
              <a:ext cx="206381" cy="205056"/>
            </a:xfrm>
            <a:custGeom>
              <a:avLst/>
              <a:gdLst/>
              <a:ahLst/>
              <a:cxnLst/>
              <a:rect l="l" t="t" r="r" b="b"/>
              <a:pathLst>
                <a:path w="1875" h="1863" extrusionOk="0">
                  <a:moveTo>
                    <a:pt x="1850" y="961"/>
                  </a:moveTo>
                  <a:cubicBezTo>
                    <a:pt x="1839" y="1459"/>
                    <a:pt x="1412" y="1863"/>
                    <a:pt x="902" y="1851"/>
                  </a:cubicBezTo>
                  <a:cubicBezTo>
                    <a:pt x="404" y="1839"/>
                    <a:pt x="0" y="1400"/>
                    <a:pt x="12" y="902"/>
                  </a:cubicBezTo>
                  <a:cubicBezTo>
                    <a:pt x="24" y="392"/>
                    <a:pt x="463" y="1"/>
                    <a:pt x="961" y="13"/>
                  </a:cubicBezTo>
                  <a:cubicBezTo>
                    <a:pt x="1471" y="24"/>
                    <a:pt x="1874" y="451"/>
                    <a:pt x="1850" y="96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a:extLst>
                <a:ext uri="{FF2B5EF4-FFF2-40B4-BE49-F238E27FC236}">
                  <a16:creationId xmlns:a16="http://schemas.microsoft.com/office/drawing/2014/main" id="{E1EBEED6-35A7-1AC6-09E1-6E50469FA9E4}"/>
                </a:ext>
              </a:extLst>
            </p:cNvPr>
            <p:cNvSpPr/>
            <p:nvPr/>
          </p:nvSpPr>
          <p:spPr>
            <a:xfrm>
              <a:off x="7304520" y="2822604"/>
              <a:ext cx="101925" cy="101923"/>
            </a:xfrm>
            <a:custGeom>
              <a:avLst/>
              <a:gdLst/>
              <a:ahLst/>
              <a:cxnLst/>
              <a:rect l="l" t="t" r="r" b="b"/>
              <a:pathLst>
                <a:path w="926" h="926" extrusionOk="0">
                  <a:moveTo>
                    <a:pt x="926" y="463"/>
                  </a:moveTo>
                  <a:cubicBezTo>
                    <a:pt x="926" y="724"/>
                    <a:pt x="713" y="925"/>
                    <a:pt x="463" y="925"/>
                  </a:cubicBezTo>
                  <a:cubicBezTo>
                    <a:pt x="214" y="925"/>
                    <a:pt x="1" y="724"/>
                    <a:pt x="1" y="463"/>
                  </a:cubicBezTo>
                  <a:cubicBezTo>
                    <a:pt x="1" y="214"/>
                    <a:pt x="214" y="0"/>
                    <a:pt x="463" y="0"/>
                  </a:cubicBezTo>
                  <a:cubicBezTo>
                    <a:pt x="713" y="0"/>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a:extLst>
                <a:ext uri="{FF2B5EF4-FFF2-40B4-BE49-F238E27FC236}">
                  <a16:creationId xmlns:a16="http://schemas.microsoft.com/office/drawing/2014/main" id="{0260BAC6-9930-93F8-7615-48D52F3EFE46}"/>
                </a:ext>
              </a:extLst>
            </p:cNvPr>
            <p:cNvSpPr/>
            <p:nvPr/>
          </p:nvSpPr>
          <p:spPr>
            <a:xfrm>
              <a:off x="7326754" y="2843517"/>
              <a:ext cx="61419" cy="61418"/>
            </a:xfrm>
            <a:custGeom>
              <a:avLst/>
              <a:gdLst/>
              <a:ahLst/>
              <a:cxnLst/>
              <a:rect l="l" t="t" r="r" b="b"/>
              <a:pathLst>
                <a:path w="558" h="558" extrusionOk="0">
                  <a:moveTo>
                    <a:pt x="558" y="273"/>
                  </a:moveTo>
                  <a:cubicBezTo>
                    <a:pt x="558" y="439"/>
                    <a:pt x="427" y="558"/>
                    <a:pt x="273" y="558"/>
                  </a:cubicBezTo>
                  <a:cubicBezTo>
                    <a:pt x="119" y="558"/>
                    <a:pt x="1" y="427"/>
                    <a:pt x="1" y="273"/>
                  </a:cubicBezTo>
                  <a:cubicBezTo>
                    <a:pt x="1" y="119"/>
                    <a:pt x="131" y="0"/>
                    <a:pt x="273" y="0"/>
                  </a:cubicBezTo>
                  <a:cubicBezTo>
                    <a:pt x="427" y="0"/>
                    <a:pt x="558" y="119"/>
                    <a:pt x="558" y="27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a:extLst>
                <a:ext uri="{FF2B5EF4-FFF2-40B4-BE49-F238E27FC236}">
                  <a16:creationId xmlns:a16="http://schemas.microsoft.com/office/drawing/2014/main" id="{9317D5C0-62D3-7137-8835-B8DE2F757796}"/>
                </a:ext>
              </a:extLst>
            </p:cNvPr>
            <p:cNvSpPr/>
            <p:nvPr/>
          </p:nvSpPr>
          <p:spPr>
            <a:xfrm>
              <a:off x="7168804" y="2893048"/>
              <a:ext cx="101925" cy="101923"/>
            </a:xfrm>
            <a:custGeom>
              <a:avLst/>
              <a:gdLst/>
              <a:ahLst/>
              <a:cxnLst/>
              <a:rect l="l" t="t" r="r" b="b"/>
              <a:pathLst>
                <a:path w="926" h="926" extrusionOk="0">
                  <a:moveTo>
                    <a:pt x="926" y="463"/>
                  </a:moveTo>
                  <a:cubicBezTo>
                    <a:pt x="926" y="712"/>
                    <a:pt x="724" y="926"/>
                    <a:pt x="463" y="926"/>
                  </a:cubicBezTo>
                  <a:cubicBezTo>
                    <a:pt x="214" y="926"/>
                    <a:pt x="0" y="712"/>
                    <a:pt x="0" y="463"/>
                  </a:cubicBezTo>
                  <a:cubicBezTo>
                    <a:pt x="0" y="214"/>
                    <a:pt x="214" y="1"/>
                    <a:pt x="463" y="1"/>
                  </a:cubicBezTo>
                  <a:cubicBezTo>
                    <a:pt x="724" y="1"/>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a:extLst>
                <a:ext uri="{FF2B5EF4-FFF2-40B4-BE49-F238E27FC236}">
                  <a16:creationId xmlns:a16="http://schemas.microsoft.com/office/drawing/2014/main" id="{2C35CC19-7F02-D379-B38A-FC92CF474902}"/>
                </a:ext>
              </a:extLst>
            </p:cNvPr>
            <p:cNvSpPr/>
            <p:nvPr/>
          </p:nvSpPr>
          <p:spPr>
            <a:xfrm>
              <a:off x="7188396" y="2912640"/>
              <a:ext cx="62740" cy="62738"/>
            </a:xfrm>
            <a:custGeom>
              <a:avLst/>
              <a:gdLst/>
              <a:ahLst/>
              <a:cxnLst/>
              <a:rect l="l" t="t" r="r" b="b"/>
              <a:pathLst>
                <a:path w="570" h="570" extrusionOk="0">
                  <a:moveTo>
                    <a:pt x="570" y="285"/>
                  </a:moveTo>
                  <a:cubicBezTo>
                    <a:pt x="570" y="451"/>
                    <a:pt x="439" y="570"/>
                    <a:pt x="285" y="570"/>
                  </a:cubicBezTo>
                  <a:cubicBezTo>
                    <a:pt x="131" y="570"/>
                    <a:pt x="0" y="428"/>
                    <a:pt x="0" y="285"/>
                  </a:cubicBezTo>
                  <a:cubicBezTo>
                    <a:pt x="0" y="131"/>
                    <a:pt x="143" y="1"/>
                    <a:pt x="285" y="1"/>
                  </a:cubicBezTo>
                  <a:cubicBezTo>
                    <a:pt x="439" y="1"/>
                    <a:pt x="570" y="131"/>
                    <a:pt x="570" y="28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a:extLst>
                <a:ext uri="{FF2B5EF4-FFF2-40B4-BE49-F238E27FC236}">
                  <a16:creationId xmlns:a16="http://schemas.microsoft.com/office/drawing/2014/main" id="{BAC321AE-2200-744A-ED6B-023DAA73167C}"/>
                </a:ext>
              </a:extLst>
            </p:cNvPr>
            <p:cNvSpPr/>
            <p:nvPr/>
          </p:nvSpPr>
          <p:spPr>
            <a:xfrm>
              <a:off x="6490002" y="1283531"/>
              <a:ext cx="890356" cy="425741"/>
            </a:xfrm>
            <a:custGeom>
              <a:avLst/>
              <a:gdLst/>
              <a:ahLst/>
              <a:cxnLst/>
              <a:rect l="l" t="t" r="r" b="b"/>
              <a:pathLst>
                <a:path w="8089" h="3868" extrusionOk="0">
                  <a:moveTo>
                    <a:pt x="439" y="3511"/>
                  </a:moveTo>
                  <a:lnTo>
                    <a:pt x="7626" y="357"/>
                  </a:lnTo>
                  <a:cubicBezTo>
                    <a:pt x="7780" y="297"/>
                    <a:pt x="7935" y="274"/>
                    <a:pt x="8089" y="309"/>
                  </a:cubicBezTo>
                  <a:cubicBezTo>
                    <a:pt x="7899" y="84"/>
                    <a:pt x="7567" y="1"/>
                    <a:pt x="7270" y="131"/>
                  </a:cubicBezTo>
                  <a:lnTo>
                    <a:pt x="463" y="3108"/>
                  </a:lnTo>
                  <a:cubicBezTo>
                    <a:pt x="166" y="3238"/>
                    <a:pt x="0" y="3559"/>
                    <a:pt x="48" y="3867"/>
                  </a:cubicBezTo>
                  <a:cubicBezTo>
                    <a:pt x="143" y="3701"/>
                    <a:pt x="261" y="3582"/>
                    <a:pt x="439" y="35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a:extLst>
                <a:ext uri="{FF2B5EF4-FFF2-40B4-BE49-F238E27FC236}">
                  <a16:creationId xmlns:a16="http://schemas.microsoft.com/office/drawing/2014/main" id="{0A8EB535-84A4-B7A3-6D8F-30E3F1FA18E3}"/>
                </a:ext>
              </a:extLst>
            </p:cNvPr>
            <p:cNvSpPr/>
            <p:nvPr/>
          </p:nvSpPr>
          <p:spPr>
            <a:xfrm>
              <a:off x="6826816" y="1483303"/>
              <a:ext cx="275505" cy="154094"/>
            </a:xfrm>
            <a:custGeom>
              <a:avLst/>
              <a:gdLst/>
              <a:ahLst/>
              <a:cxnLst/>
              <a:rect l="l" t="t" r="r" b="b"/>
              <a:pathLst>
                <a:path w="2503" h="1400" extrusionOk="0">
                  <a:moveTo>
                    <a:pt x="2171" y="60"/>
                  </a:moveTo>
                  <a:lnTo>
                    <a:pt x="166" y="937"/>
                  </a:lnTo>
                  <a:cubicBezTo>
                    <a:pt x="60" y="985"/>
                    <a:pt x="0" y="1115"/>
                    <a:pt x="48" y="1234"/>
                  </a:cubicBezTo>
                  <a:cubicBezTo>
                    <a:pt x="83" y="1340"/>
                    <a:pt x="226" y="1400"/>
                    <a:pt x="344" y="1352"/>
                  </a:cubicBezTo>
                  <a:lnTo>
                    <a:pt x="2348" y="475"/>
                  </a:lnTo>
                  <a:cubicBezTo>
                    <a:pt x="2443" y="439"/>
                    <a:pt x="2503" y="297"/>
                    <a:pt x="2467" y="178"/>
                  </a:cubicBezTo>
                  <a:cubicBezTo>
                    <a:pt x="2408" y="60"/>
                    <a:pt x="2265" y="0"/>
                    <a:pt x="2171" y="6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a:extLst>
                <a:ext uri="{FF2B5EF4-FFF2-40B4-BE49-F238E27FC236}">
                  <a16:creationId xmlns:a16="http://schemas.microsoft.com/office/drawing/2014/main" id="{7488086B-3D07-B218-E33B-49A1438524D9}"/>
                </a:ext>
              </a:extLst>
            </p:cNvPr>
            <p:cNvSpPr/>
            <p:nvPr/>
          </p:nvSpPr>
          <p:spPr>
            <a:xfrm>
              <a:off x="6845088" y="1500254"/>
              <a:ext cx="238962" cy="120194"/>
            </a:xfrm>
            <a:custGeom>
              <a:avLst/>
              <a:gdLst/>
              <a:ahLst/>
              <a:cxnLst/>
              <a:rect l="l" t="t" r="r" b="b"/>
              <a:pathLst>
                <a:path w="2171" h="1092" extrusionOk="0">
                  <a:moveTo>
                    <a:pt x="2005" y="12"/>
                  </a:moveTo>
                  <a:lnTo>
                    <a:pt x="83" y="854"/>
                  </a:lnTo>
                  <a:cubicBezTo>
                    <a:pt x="24" y="890"/>
                    <a:pt x="0" y="949"/>
                    <a:pt x="24" y="1009"/>
                  </a:cubicBezTo>
                  <a:cubicBezTo>
                    <a:pt x="60" y="1068"/>
                    <a:pt x="119" y="1092"/>
                    <a:pt x="178" y="1068"/>
                  </a:cubicBezTo>
                  <a:lnTo>
                    <a:pt x="2088" y="226"/>
                  </a:lnTo>
                  <a:cubicBezTo>
                    <a:pt x="2147" y="190"/>
                    <a:pt x="2171" y="131"/>
                    <a:pt x="2147" y="72"/>
                  </a:cubicBezTo>
                  <a:cubicBezTo>
                    <a:pt x="2123" y="24"/>
                    <a:pt x="2064" y="0"/>
                    <a:pt x="2005" y="1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00;p40">
            <a:extLst>
              <a:ext uri="{FF2B5EF4-FFF2-40B4-BE49-F238E27FC236}">
                <a16:creationId xmlns:a16="http://schemas.microsoft.com/office/drawing/2014/main" id="{3343F424-6A69-D0A8-BE2E-2BF427658F3C}"/>
              </a:ext>
            </a:extLst>
          </p:cNvPr>
          <p:cNvSpPr txBox="1">
            <a:spLocks/>
          </p:cNvSpPr>
          <p:nvPr/>
        </p:nvSpPr>
        <p:spPr>
          <a:xfrm>
            <a:off x="1302299" y="1785106"/>
            <a:ext cx="5072663"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Teko"/>
              <a:buNone/>
              <a:defRPr sz="5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US" sz="3000" dirty="0">
                <a:latin typeface="Time new roman"/>
                <a:ea typeface="SimSun" panose="02010600030101010101" pitchFamily="2" charset="-122"/>
                <a:cs typeface="Times New Roman" panose="02020603050405020304" pitchFamily="18" charset="0"/>
              </a:rPr>
              <a:t>CÁC GIAI ĐOẠN NGHIÊN CỨU</a:t>
            </a:r>
            <a:endParaRPr lang="en-US" sz="3000" dirty="0">
              <a:latin typeface="Time new roman"/>
            </a:endParaRPr>
          </a:p>
        </p:txBody>
      </p:sp>
      <p:sp>
        <p:nvSpPr>
          <p:cNvPr id="3" name="Google Shape;1001;p40">
            <a:extLst>
              <a:ext uri="{FF2B5EF4-FFF2-40B4-BE49-F238E27FC236}">
                <a16:creationId xmlns:a16="http://schemas.microsoft.com/office/drawing/2014/main" id="{90AF1050-F80E-4EF3-279A-B983CD11324B}"/>
              </a:ext>
            </a:extLst>
          </p:cNvPr>
          <p:cNvSpPr txBox="1">
            <a:spLocks/>
          </p:cNvSpPr>
          <p:nvPr/>
        </p:nvSpPr>
        <p:spPr>
          <a:xfrm>
            <a:off x="1500651" y="1232119"/>
            <a:ext cx="758724" cy="60872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eko"/>
              <a:buNone/>
              <a:defRPr sz="6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4000" dirty="0">
                <a:latin typeface="Time new roman"/>
              </a:rPr>
              <a:t>III</a:t>
            </a:r>
          </a:p>
        </p:txBody>
      </p:sp>
      <p:sp>
        <p:nvSpPr>
          <p:cNvPr id="26" name="Google Shape;1002;p40">
            <a:extLst>
              <a:ext uri="{FF2B5EF4-FFF2-40B4-BE49-F238E27FC236}">
                <a16:creationId xmlns:a16="http://schemas.microsoft.com/office/drawing/2014/main" id="{DF99AA65-9E9C-D397-F935-BA4909E1EF9C}"/>
              </a:ext>
            </a:extLst>
          </p:cNvPr>
          <p:cNvSpPr txBox="1">
            <a:spLocks noGrp="1"/>
          </p:cNvSpPr>
          <p:nvPr>
            <p:ph type="subTitle" idx="1"/>
          </p:nvPr>
        </p:nvSpPr>
        <p:spPr>
          <a:xfrm>
            <a:off x="1519603" y="2827537"/>
            <a:ext cx="3475476" cy="1439003"/>
          </a:xfrm>
          <a:prstGeom prst="rect">
            <a:avLst/>
          </a:prstGeom>
        </p:spPr>
        <p:txBody>
          <a:bodyPr spcFirstLastPara="1" wrap="square" lIns="91425" tIns="91425" rIns="91425" bIns="91425" anchor="ctr" anchorCtr="0">
            <a:noAutofit/>
          </a:bodyPr>
          <a:lstStyle/>
          <a:p>
            <a:pPr marL="0" indent="0" algn="l"/>
            <a:r>
              <a:rPr lang="en-US" sz="1800" b="1" dirty="0">
                <a:solidFill>
                  <a:schemeClr val="tx1"/>
                </a:solidFill>
                <a:latin typeface="Time new roman"/>
              </a:rPr>
              <a:t>3.1 </a:t>
            </a:r>
            <a:r>
              <a:rPr lang="en-US" sz="1800" b="1" dirty="0">
                <a:solidFill>
                  <a:schemeClr val="tx1"/>
                </a:solidFill>
                <a:effectLst/>
                <a:latin typeface="Time new roman"/>
                <a:ea typeface="SimSun" panose="02010600030101010101" pitchFamily="2" charset="-122"/>
                <a:cs typeface="Times New Roman" panose="02020603050405020304" pitchFamily="18" charset="0"/>
              </a:rPr>
              <a:t>Giai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đoạn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đầu</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3.2 Giai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đoạn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giữa</a:t>
            </a:r>
            <a:endParaRPr lang="en-US" sz="1800" b="1" dirty="0">
              <a:solidFill>
                <a:schemeClr val="tx1"/>
              </a:solidFill>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3.3 Giai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đoạn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cuối</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451208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39"/>
          <p:cNvSpPr txBox="1">
            <a:spLocks noGrp="1"/>
          </p:cNvSpPr>
          <p:nvPr>
            <p:ph type="subTitle" idx="9"/>
          </p:nvPr>
        </p:nvSpPr>
        <p:spPr>
          <a:xfrm>
            <a:off x="2060677" y="2185562"/>
            <a:ext cx="2336399" cy="572700"/>
          </a:xfrm>
          <a:prstGeom prst="rect">
            <a:avLst/>
          </a:prstGeom>
        </p:spPr>
        <p:txBody>
          <a:bodyPr spcFirstLastPara="1" wrap="square" lIns="91425" tIns="91425" rIns="91425" bIns="91425" anchor="b" anchorCtr="0">
            <a:noAutofit/>
          </a:bodyPr>
          <a:lstStyle/>
          <a:p>
            <a:pPr marL="0" marR="0" lvl="0" indent="0" algn="ctr">
              <a:spcBef>
                <a:spcPts val="600"/>
              </a:spcBef>
              <a:spcAft>
                <a:spcPts val="600"/>
              </a:spcAft>
              <a:buSzPts val="1400"/>
            </a:pPr>
            <a:r>
              <a:rPr lang="en-US" sz="2000" kern="0" dirty="0">
                <a:solidFill>
                  <a:schemeClr val="tx1"/>
                </a:solidFill>
                <a:effectLst/>
                <a:latin typeface="Time new roman"/>
                <a:ea typeface="SimSun" panose="02010600030101010101" pitchFamily="2" charset="-122"/>
                <a:cs typeface="Times New Roman" panose="02020603050405020304" pitchFamily="18" charset="0"/>
              </a:rPr>
              <a:t>TỔNG QUAN NGHIÊN CỨU</a:t>
            </a:r>
          </a:p>
        </p:txBody>
      </p:sp>
      <p:sp>
        <p:nvSpPr>
          <p:cNvPr id="948" name="Google Shape;948;p39"/>
          <p:cNvSpPr txBox="1">
            <a:spLocks noGrp="1"/>
          </p:cNvSpPr>
          <p:nvPr>
            <p:ph type="subTitle" idx="13"/>
          </p:nvPr>
        </p:nvSpPr>
        <p:spPr>
          <a:xfrm>
            <a:off x="5046624" y="1906149"/>
            <a:ext cx="1737002" cy="7535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effectLst/>
                <a:latin typeface="Time new roman"/>
                <a:ea typeface="SimSun" panose="02010600030101010101" pitchFamily="2" charset="-122"/>
                <a:cs typeface="Times New Roman" panose="02020603050405020304" pitchFamily="18" charset="0"/>
              </a:rPr>
              <a:t>NGHIÊN CỨU LÝ THUYẾT</a:t>
            </a:r>
            <a:endParaRPr sz="2000" dirty="0">
              <a:latin typeface="Time new roman"/>
            </a:endParaRPr>
          </a:p>
        </p:txBody>
      </p:sp>
      <p:sp>
        <p:nvSpPr>
          <p:cNvPr id="949" name="Google Shape;949;p39"/>
          <p:cNvSpPr txBox="1">
            <a:spLocks noGrp="1"/>
          </p:cNvSpPr>
          <p:nvPr>
            <p:ph type="subTitle" idx="14"/>
          </p:nvPr>
        </p:nvSpPr>
        <p:spPr>
          <a:xfrm>
            <a:off x="717550" y="3662200"/>
            <a:ext cx="22126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 new roman"/>
                <a:ea typeface="SimSun" panose="02010600030101010101" pitchFamily="2" charset="-122"/>
                <a:cs typeface="Times New Roman" panose="02020603050405020304" pitchFamily="18" charset="0"/>
              </a:rPr>
              <a:t>CÁC GIAI ĐOẠN NGHIÊN CỨU</a:t>
            </a:r>
            <a:endParaRPr sz="2000" dirty="0">
              <a:latin typeface="Time new roman"/>
            </a:endParaRPr>
          </a:p>
        </p:txBody>
      </p:sp>
      <p:sp>
        <p:nvSpPr>
          <p:cNvPr id="950" name="Google Shape;950;p39"/>
          <p:cNvSpPr txBox="1">
            <a:spLocks noGrp="1"/>
          </p:cNvSpPr>
          <p:nvPr>
            <p:ph type="title" idx="2"/>
          </p:nvPr>
        </p:nvSpPr>
        <p:spPr>
          <a:xfrm>
            <a:off x="2930225" y="1276531"/>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 new roman"/>
              </a:rPr>
              <a:t>I</a:t>
            </a:r>
            <a:endParaRPr dirty="0">
              <a:latin typeface="Time new roman"/>
            </a:endParaRPr>
          </a:p>
        </p:txBody>
      </p:sp>
      <p:sp>
        <p:nvSpPr>
          <p:cNvPr id="951" name="Google Shape;951;p39"/>
          <p:cNvSpPr txBox="1">
            <a:spLocks noGrp="1"/>
          </p:cNvSpPr>
          <p:nvPr>
            <p:ph type="title" idx="3"/>
          </p:nvPr>
        </p:nvSpPr>
        <p:spPr>
          <a:xfrm>
            <a:off x="5616475" y="1276531"/>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 new roman"/>
              </a:rPr>
              <a:t>II</a:t>
            </a:r>
            <a:endParaRPr dirty="0">
              <a:latin typeface="Time new roman"/>
            </a:endParaRPr>
          </a:p>
        </p:txBody>
      </p:sp>
      <p:sp>
        <p:nvSpPr>
          <p:cNvPr id="953" name="Google Shape;953;p39"/>
          <p:cNvSpPr txBox="1">
            <a:spLocks noGrp="1"/>
          </p:cNvSpPr>
          <p:nvPr>
            <p:ph type="title" idx="5"/>
          </p:nvPr>
        </p:nvSpPr>
        <p:spPr>
          <a:xfrm>
            <a:off x="1587100" y="2913531"/>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 new roman"/>
              </a:rPr>
              <a:t>III</a:t>
            </a:r>
            <a:endParaRPr dirty="0">
              <a:latin typeface="Time new roman"/>
            </a:endParaRPr>
          </a:p>
        </p:txBody>
      </p:sp>
      <p:sp>
        <p:nvSpPr>
          <p:cNvPr id="955" name="Google Shape;955;p39"/>
          <p:cNvSpPr txBox="1">
            <a:spLocks noGrp="1"/>
          </p:cNvSpPr>
          <p:nvPr>
            <p:ph type="title" idx="7"/>
          </p:nvPr>
        </p:nvSpPr>
        <p:spPr>
          <a:xfrm>
            <a:off x="4273350" y="2913531"/>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 new roman"/>
              </a:rPr>
              <a:t>IV</a:t>
            </a:r>
            <a:endParaRPr dirty="0">
              <a:latin typeface="Time new roman"/>
            </a:endParaRPr>
          </a:p>
        </p:txBody>
      </p:sp>
      <p:sp>
        <p:nvSpPr>
          <p:cNvPr id="957" name="Google Shape;957;p39"/>
          <p:cNvSpPr txBox="1">
            <a:spLocks noGrp="1"/>
          </p:cNvSpPr>
          <p:nvPr>
            <p:ph type="subTitle" idx="18"/>
          </p:nvPr>
        </p:nvSpPr>
        <p:spPr>
          <a:xfrm>
            <a:off x="6090050" y="3481329"/>
            <a:ext cx="2453208" cy="7535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effectLst/>
                <a:latin typeface="Time new roman"/>
                <a:ea typeface="SimSun" panose="02010600030101010101" pitchFamily="2" charset="-122"/>
                <a:cs typeface="Times New Roman" panose="02020603050405020304" pitchFamily="18" charset="0"/>
              </a:rPr>
              <a:t>KẾT LUÂN VÀ HƯỚNG PHÁT TRIỂN</a:t>
            </a:r>
            <a:endParaRPr sz="2000" dirty="0">
              <a:latin typeface="Time new roman"/>
            </a:endParaRPr>
          </a:p>
        </p:txBody>
      </p:sp>
      <p:sp>
        <p:nvSpPr>
          <p:cNvPr id="958" name="Google Shape;958;p39"/>
          <p:cNvSpPr txBox="1">
            <a:spLocks noGrp="1"/>
          </p:cNvSpPr>
          <p:nvPr>
            <p:ph type="title"/>
          </p:nvPr>
        </p:nvSpPr>
        <p:spPr>
          <a:xfrm>
            <a:off x="717550" y="34087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 new roman"/>
                <a:cs typeface="Times New Roman" panose="02020603050405020304" pitchFamily="18" charset="0"/>
              </a:rPr>
              <a:t>NỘI DUNG</a:t>
            </a:r>
            <a:endParaRPr dirty="0">
              <a:latin typeface="Time new roman"/>
              <a:cs typeface="Times New Roman" panose="02020603050405020304" pitchFamily="18" charset="0"/>
            </a:endParaRPr>
          </a:p>
        </p:txBody>
      </p:sp>
      <p:sp>
        <p:nvSpPr>
          <p:cNvPr id="960" name="Google Shape;960;p39"/>
          <p:cNvSpPr txBox="1">
            <a:spLocks noGrp="1"/>
          </p:cNvSpPr>
          <p:nvPr>
            <p:ph type="title" idx="16"/>
          </p:nvPr>
        </p:nvSpPr>
        <p:spPr>
          <a:xfrm>
            <a:off x="6959600" y="2913531"/>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 new roman"/>
              </a:rPr>
              <a:t>V</a:t>
            </a:r>
          </a:p>
        </p:txBody>
      </p:sp>
      <p:sp>
        <p:nvSpPr>
          <p:cNvPr id="962" name="Google Shape;962;p39"/>
          <p:cNvSpPr txBox="1">
            <a:spLocks noGrp="1"/>
          </p:cNvSpPr>
          <p:nvPr>
            <p:ph type="subTitle" idx="15"/>
          </p:nvPr>
        </p:nvSpPr>
        <p:spPr>
          <a:xfrm>
            <a:off x="3629190" y="3662200"/>
            <a:ext cx="188071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effectLst/>
                <a:latin typeface="Time new roman"/>
                <a:ea typeface="SimSun" panose="02010600030101010101" pitchFamily="2" charset="-122"/>
                <a:cs typeface="Times New Roman" panose="02020603050405020304" pitchFamily="18" charset="0"/>
              </a:rPr>
              <a:t>KẾT QUẢ ĐẠT ĐƯỢC</a:t>
            </a:r>
            <a:endParaRPr sz="2000" dirty="0">
              <a:latin typeface="Time new roman"/>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ADFD8FAB-C1F7-29B0-E96B-804745DBD293}"/>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5C7F40BD-C12F-A9D6-05FD-88B0EDC1BF71}"/>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3.1</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đầu</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Lập</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hoạch</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và</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thiết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4026EE71-81DC-D473-8665-A387D56E17EC}"/>
              </a:ext>
            </a:extLst>
          </p:cNvPr>
          <p:cNvSpPr txBox="1">
            <a:spLocks/>
          </p:cNvSpPr>
          <p:nvPr/>
        </p:nvSpPr>
        <p:spPr>
          <a:xfrm>
            <a:off x="1245758" y="1531345"/>
            <a:ext cx="2851542" cy="19565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solidFill>
                  <a:schemeClr val="tx1"/>
                </a:solidFill>
                <a:latin typeface="Time new roman"/>
              </a:rPr>
              <a:t>Lên</a:t>
            </a:r>
            <a:r>
              <a:rPr lang="en-US" dirty="0">
                <a:solidFill>
                  <a:schemeClr val="tx1"/>
                </a:solidFill>
                <a:latin typeface="Time new roman"/>
              </a:rPr>
              <a:t> ý </a:t>
            </a:r>
            <a:r>
              <a:rPr lang="en-US" dirty="0" err="1">
                <a:solidFill>
                  <a:schemeClr val="tx1"/>
                </a:solidFill>
                <a:latin typeface="Time new roman"/>
              </a:rPr>
              <a:t>tưởng</a:t>
            </a:r>
            <a:r>
              <a:rPr lang="en-US" dirty="0">
                <a:solidFill>
                  <a:schemeClr val="tx1"/>
                </a:solidFill>
                <a:latin typeface="Time new roman"/>
              </a:rPr>
              <a:t>: </a:t>
            </a:r>
            <a:r>
              <a:rPr lang="en-US" dirty="0" err="1">
                <a:solidFill>
                  <a:schemeClr val="tx1"/>
                </a:solidFill>
                <a:latin typeface="Time new roman"/>
              </a:rPr>
              <a:t>Xác</a:t>
            </a:r>
            <a:r>
              <a:rPr lang="en-US" dirty="0">
                <a:solidFill>
                  <a:schemeClr val="tx1"/>
                </a:solidFill>
                <a:latin typeface="Time new roman"/>
              </a:rPr>
              <a:t> </a:t>
            </a:r>
            <a:r>
              <a:rPr lang="en-US" dirty="0" err="1">
                <a:solidFill>
                  <a:schemeClr val="tx1"/>
                </a:solidFill>
                <a:latin typeface="Time new roman"/>
              </a:rPr>
              <a:t>định</a:t>
            </a:r>
            <a:r>
              <a:rPr lang="en-US" dirty="0">
                <a:solidFill>
                  <a:schemeClr val="tx1"/>
                </a:solidFill>
                <a:latin typeface="Time new roman"/>
              </a:rPr>
              <a:t> </a:t>
            </a:r>
            <a:r>
              <a:rPr lang="en-US" dirty="0" err="1">
                <a:solidFill>
                  <a:schemeClr val="tx1"/>
                </a:solidFill>
                <a:latin typeface="Time new roman"/>
              </a:rPr>
              <a:t>rõ</a:t>
            </a:r>
            <a:r>
              <a:rPr lang="en-US" dirty="0">
                <a:solidFill>
                  <a:schemeClr val="tx1"/>
                </a:solidFill>
                <a:latin typeface="Time new roman"/>
              </a:rPr>
              <a:t> </a:t>
            </a:r>
            <a:r>
              <a:rPr lang="en-US" dirty="0" err="1">
                <a:solidFill>
                  <a:schemeClr val="tx1"/>
                </a:solidFill>
                <a:latin typeface="Time new roman"/>
              </a:rPr>
              <a:t>cơ</a:t>
            </a:r>
            <a:r>
              <a:rPr lang="en-US" dirty="0">
                <a:solidFill>
                  <a:schemeClr val="tx1"/>
                </a:solidFill>
                <a:latin typeface="Time new roman"/>
              </a:rPr>
              <a:t> </a:t>
            </a:r>
            <a:r>
              <a:rPr lang="en-US" dirty="0" err="1">
                <a:solidFill>
                  <a:schemeClr val="tx1"/>
                </a:solidFill>
                <a:latin typeface="Time new roman"/>
              </a:rPr>
              <a:t>chế</a:t>
            </a:r>
            <a:r>
              <a:rPr lang="en-US" dirty="0">
                <a:solidFill>
                  <a:schemeClr val="tx1"/>
                </a:solidFill>
                <a:latin typeface="Time new roman"/>
              </a:rPr>
              <a:t> game, bao </a:t>
            </a:r>
            <a:r>
              <a:rPr lang="en-US" dirty="0" err="1">
                <a:solidFill>
                  <a:schemeClr val="tx1"/>
                </a:solidFill>
                <a:latin typeface="Time new roman"/>
              </a:rPr>
              <a:t>gồm</a:t>
            </a:r>
            <a:r>
              <a:rPr lang="en-US" dirty="0">
                <a:solidFill>
                  <a:schemeClr val="tx1"/>
                </a:solidFill>
                <a:latin typeface="Time new roman"/>
              </a:rPr>
              <a:t> </a:t>
            </a:r>
            <a:r>
              <a:rPr lang="en-US" dirty="0" err="1">
                <a:solidFill>
                  <a:schemeClr val="tx1"/>
                </a:solidFill>
                <a:latin typeface="Time new roman"/>
              </a:rPr>
              <a:t>các</a:t>
            </a:r>
            <a:r>
              <a:rPr lang="en-US" dirty="0">
                <a:solidFill>
                  <a:schemeClr val="tx1"/>
                </a:solidFill>
                <a:latin typeface="Time new roman"/>
              </a:rPr>
              <a:t> </a:t>
            </a:r>
            <a:r>
              <a:rPr lang="en-US" dirty="0" err="1">
                <a:solidFill>
                  <a:schemeClr val="tx1"/>
                </a:solidFill>
                <a:latin typeface="Time new roman"/>
              </a:rPr>
              <a:t>yếu</a:t>
            </a:r>
            <a:r>
              <a:rPr lang="en-US" dirty="0">
                <a:solidFill>
                  <a:schemeClr val="tx1"/>
                </a:solidFill>
                <a:latin typeface="Time new roman"/>
              </a:rPr>
              <a:t> </a:t>
            </a:r>
            <a:r>
              <a:rPr lang="en-US" dirty="0" err="1">
                <a:solidFill>
                  <a:schemeClr val="tx1"/>
                </a:solidFill>
                <a:latin typeface="Time new roman"/>
              </a:rPr>
              <a:t>tố</a:t>
            </a:r>
            <a:r>
              <a:rPr lang="en-US" dirty="0">
                <a:solidFill>
                  <a:schemeClr val="tx1"/>
                </a:solidFill>
                <a:latin typeface="Time new roman"/>
              </a:rPr>
              <a:t> </a:t>
            </a:r>
            <a:r>
              <a:rPr lang="en-US" dirty="0" err="1">
                <a:solidFill>
                  <a:schemeClr val="tx1"/>
                </a:solidFill>
                <a:latin typeface="Time new roman"/>
              </a:rPr>
              <a:t>ngẫu</a:t>
            </a:r>
            <a:r>
              <a:rPr lang="en-US" dirty="0">
                <a:solidFill>
                  <a:schemeClr val="tx1"/>
                </a:solidFill>
                <a:latin typeface="Time new roman"/>
              </a:rPr>
              <a:t> </a:t>
            </a:r>
            <a:r>
              <a:rPr lang="en-US" dirty="0" err="1">
                <a:solidFill>
                  <a:schemeClr val="tx1"/>
                </a:solidFill>
                <a:latin typeface="Time new roman"/>
              </a:rPr>
              <a:t>nhiên</a:t>
            </a:r>
            <a:r>
              <a:rPr lang="en-US" dirty="0">
                <a:solidFill>
                  <a:schemeClr val="tx1"/>
                </a:solidFill>
                <a:latin typeface="Time new roman"/>
              </a:rPr>
              <a:t>, </a:t>
            </a:r>
            <a:r>
              <a:rPr lang="en-US" dirty="0" err="1">
                <a:solidFill>
                  <a:schemeClr val="tx1"/>
                </a:solidFill>
                <a:latin typeface="Time new roman"/>
              </a:rPr>
              <a:t>hệ</a:t>
            </a:r>
            <a:r>
              <a:rPr lang="en-US" dirty="0">
                <a:solidFill>
                  <a:schemeClr val="tx1"/>
                </a:solidFill>
                <a:latin typeface="Time new roman"/>
              </a:rPr>
              <a:t> </a:t>
            </a:r>
            <a:r>
              <a:rPr lang="en-US" dirty="0" err="1">
                <a:solidFill>
                  <a:schemeClr val="tx1"/>
                </a:solidFill>
                <a:latin typeface="Time new roman"/>
              </a:rPr>
              <a:t>thống</a:t>
            </a:r>
            <a:r>
              <a:rPr lang="en-US" dirty="0">
                <a:solidFill>
                  <a:schemeClr val="tx1"/>
                </a:solidFill>
                <a:latin typeface="Time new roman"/>
              </a:rPr>
              <a:t> </a:t>
            </a:r>
            <a:r>
              <a:rPr lang="en-US" dirty="0" err="1">
                <a:solidFill>
                  <a:schemeClr val="tx1"/>
                </a:solidFill>
                <a:latin typeface="Time new roman"/>
              </a:rPr>
              <a:t>chiến</a:t>
            </a:r>
            <a:r>
              <a:rPr lang="en-US" dirty="0">
                <a:solidFill>
                  <a:schemeClr val="tx1"/>
                </a:solidFill>
                <a:latin typeface="Time new roman"/>
              </a:rPr>
              <a:t> </a:t>
            </a:r>
            <a:r>
              <a:rPr lang="en-US" dirty="0" err="1">
                <a:solidFill>
                  <a:schemeClr val="tx1"/>
                </a:solidFill>
                <a:latin typeface="Time new roman"/>
              </a:rPr>
              <a:t>đấu</a:t>
            </a:r>
            <a:r>
              <a:rPr lang="en-US" dirty="0">
                <a:solidFill>
                  <a:schemeClr val="tx1"/>
                </a:solidFill>
                <a:latin typeface="Time new roman"/>
              </a:rPr>
              <a:t>, </a:t>
            </a:r>
            <a:r>
              <a:rPr lang="en-US" dirty="0" err="1">
                <a:solidFill>
                  <a:schemeClr val="tx1"/>
                </a:solidFill>
                <a:latin typeface="Time new roman"/>
              </a:rPr>
              <a:t>và</a:t>
            </a:r>
            <a:r>
              <a:rPr lang="en-US" dirty="0">
                <a:solidFill>
                  <a:schemeClr val="tx1"/>
                </a:solidFill>
                <a:latin typeface="Time new roman"/>
              </a:rPr>
              <a:t> </a:t>
            </a:r>
            <a:r>
              <a:rPr lang="en-US" dirty="0" err="1">
                <a:solidFill>
                  <a:schemeClr val="tx1"/>
                </a:solidFill>
                <a:latin typeface="Time new roman"/>
              </a:rPr>
              <a:t>cơ</a:t>
            </a:r>
            <a:r>
              <a:rPr lang="en-US" dirty="0">
                <a:solidFill>
                  <a:schemeClr val="tx1"/>
                </a:solidFill>
                <a:latin typeface="Time new roman"/>
              </a:rPr>
              <a:t> </a:t>
            </a:r>
            <a:r>
              <a:rPr lang="en-US" dirty="0" err="1">
                <a:solidFill>
                  <a:schemeClr val="tx1"/>
                </a:solidFill>
                <a:latin typeface="Time new roman"/>
              </a:rPr>
              <a:t>chế</a:t>
            </a:r>
            <a:r>
              <a:rPr lang="en-US" dirty="0">
                <a:solidFill>
                  <a:schemeClr val="tx1"/>
                </a:solidFill>
                <a:latin typeface="Time new roman"/>
              </a:rPr>
              <a:t> </a:t>
            </a:r>
            <a:r>
              <a:rPr lang="en-US" dirty="0" err="1">
                <a:solidFill>
                  <a:schemeClr val="tx1"/>
                </a:solidFill>
                <a:latin typeface="Time new roman"/>
              </a:rPr>
              <a:t>nâng</a:t>
            </a:r>
            <a:r>
              <a:rPr lang="en-US" dirty="0">
                <a:solidFill>
                  <a:schemeClr val="tx1"/>
                </a:solidFill>
                <a:latin typeface="Time new roman"/>
              </a:rPr>
              <a:t> </a:t>
            </a:r>
            <a:r>
              <a:rPr lang="en-US" dirty="0" err="1">
                <a:solidFill>
                  <a:schemeClr val="tx1"/>
                </a:solidFill>
                <a:latin typeface="Time new roman"/>
              </a:rPr>
              <a:t>cấp</a:t>
            </a:r>
            <a:r>
              <a:rPr lang="en-US" dirty="0">
                <a:solidFill>
                  <a:schemeClr val="tx1"/>
                </a:solidFill>
                <a:latin typeface="Time new roman"/>
              </a:rPr>
              <a:t>. </a:t>
            </a:r>
            <a:r>
              <a:rPr lang="en-US" dirty="0" err="1">
                <a:solidFill>
                  <a:schemeClr val="tx1"/>
                </a:solidFill>
                <a:latin typeface="Time new roman"/>
              </a:rPr>
              <a:t>Nhân</a:t>
            </a:r>
            <a:r>
              <a:rPr lang="en-US" dirty="0">
                <a:solidFill>
                  <a:schemeClr val="tx1"/>
                </a:solidFill>
                <a:latin typeface="Time new roman"/>
              </a:rPr>
              <a:t> </a:t>
            </a:r>
            <a:r>
              <a:rPr lang="en-US" dirty="0" err="1">
                <a:solidFill>
                  <a:schemeClr val="tx1"/>
                </a:solidFill>
                <a:latin typeface="Time new roman"/>
              </a:rPr>
              <a:t>vật</a:t>
            </a:r>
            <a:r>
              <a:rPr lang="en-US" dirty="0">
                <a:solidFill>
                  <a:schemeClr val="tx1"/>
                </a:solidFill>
                <a:latin typeface="Time new roman"/>
              </a:rPr>
              <a:t> </a:t>
            </a:r>
            <a:r>
              <a:rPr lang="en-US" dirty="0" err="1">
                <a:solidFill>
                  <a:schemeClr val="tx1"/>
                </a:solidFill>
                <a:latin typeface="Time new roman"/>
              </a:rPr>
              <a:t>từ</a:t>
            </a:r>
            <a:r>
              <a:rPr lang="en-US" dirty="0">
                <a:solidFill>
                  <a:schemeClr val="tx1"/>
                </a:solidFill>
                <a:latin typeface="Time new roman"/>
              </a:rPr>
              <a:t> </a:t>
            </a:r>
            <a:r>
              <a:rPr lang="en-US" i="1" dirty="0">
                <a:solidFill>
                  <a:schemeClr val="tx1"/>
                </a:solidFill>
                <a:latin typeface="Time new roman"/>
              </a:rPr>
              <a:t>Genshin Impact</a:t>
            </a:r>
            <a:r>
              <a:rPr lang="en-US" dirty="0">
                <a:solidFill>
                  <a:schemeClr val="tx1"/>
                </a:solidFill>
                <a:latin typeface="Time new roman"/>
              </a:rPr>
              <a:t> </a:t>
            </a:r>
            <a:r>
              <a:rPr lang="en-US" dirty="0" err="1">
                <a:solidFill>
                  <a:schemeClr val="tx1"/>
                </a:solidFill>
                <a:latin typeface="Time new roman"/>
              </a:rPr>
              <a:t>sẽ</a:t>
            </a:r>
            <a:r>
              <a:rPr lang="en-US" dirty="0">
                <a:solidFill>
                  <a:schemeClr val="tx1"/>
                </a:solidFill>
                <a:latin typeface="Time new roman"/>
              </a:rPr>
              <a:t> </a:t>
            </a:r>
            <a:r>
              <a:rPr lang="en-US" dirty="0" err="1">
                <a:solidFill>
                  <a:schemeClr val="tx1"/>
                </a:solidFill>
                <a:latin typeface="Time new roman"/>
              </a:rPr>
              <a:t>được</a:t>
            </a:r>
            <a:r>
              <a:rPr lang="en-US" dirty="0">
                <a:solidFill>
                  <a:schemeClr val="tx1"/>
                </a:solidFill>
                <a:latin typeface="Time new roman"/>
              </a:rPr>
              <a:t> </a:t>
            </a:r>
            <a:r>
              <a:rPr lang="en-US" dirty="0" err="1">
                <a:solidFill>
                  <a:schemeClr val="tx1"/>
                </a:solidFill>
                <a:latin typeface="Time new roman"/>
              </a:rPr>
              <a:t>lựa</a:t>
            </a:r>
            <a:r>
              <a:rPr lang="en-US" dirty="0">
                <a:solidFill>
                  <a:schemeClr val="tx1"/>
                </a:solidFill>
                <a:latin typeface="Time new roman"/>
              </a:rPr>
              <a:t> </a:t>
            </a:r>
            <a:r>
              <a:rPr lang="en-US" dirty="0" err="1">
                <a:solidFill>
                  <a:schemeClr val="tx1"/>
                </a:solidFill>
                <a:latin typeface="Time new roman"/>
              </a:rPr>
              <a:t>chọn</a:t>
            </a:r>
            <a:r>
              <a:rPr lang="en-US" dirty="0">
                <a:solidFill>
                  <a:schemeClr val="tx1"/>
                </a:solidFill>
                <a:latin typeface="Time new roman"/>
              </a:rPr>
              <a:t> </a:t>
            </a:r>
            <a:r>
              <a:rPr lang="en-US" dirty="0" err="1">
                <a:solidFill>
                  <a:schemeClr val="tx1"/>
                </a:solidFill>
                <a:latin typeface="Time new roman"/>
              </a:rPr>
              <a:t>và</a:t>
            </a:r>
            <a:r>
              <a:rPr lang="en-US" dirty="0">
                <a:solidFill>
                  <a:schemeClr val="tx1"/>
                </a:solidFill>
                <a:latin typeface="Time new roman"/>
              </a:rPr>
              <a:t> </a:t>
            </a:r>
            <a:r>
              <a:rPr lang="en-US" dirty="0" err="1">
                <a:solidFill>
                  <a:schemeClr val="tx1"/>
                </a:solidFill>
                <a:latin typeface="Time new roman"/>
              </a:rPr>
              <a:t>tái</a:t>
            </a:r>
            <a:r>
              <a:rPr lang="en-US" dirty="0">
                <a:solidFill>
                  <a:schemeClr val="tx1"/>
                </a:solidFill>
                <a:latin typeface="Time new roman"/>
              </a:rPr>
              <a:t> </a:t>
            </a:r>
            <a:r>
              <a:rPr lang="en-US" dirty="0" err="1">
                <a:solidFill>
                  <a:schemeClr val="tx1"/>
                </a:solidFill>
                <a:latin typeface="Time new roman"/>
              </a:rPr>
              <a:t>hiện</a:t>
            </a:r>
            <a:r>
              <a:rPr lang="en-US" dirty="0">
                <a:solidFill>
                  <a:schemeClr val="tx1"/>
                </a:solidFill>
                <a:latin typeface="Time new roman"/>
              </a:rPr>
              <a:t> </a:t>
            </a:r>
            <a:r>
              <a:rPr lang="en-US" dirty="0" err="1">
                <a:solidFill>
                  <a:schemeClr val="tx1"/>
                </a:solidFill>
                <a:latin typeface="Time new roman"/>
              </a:rPr>
              <a:t>trong</a:t>
            </a:r>
            <a:r>
              <a:rPr lang="en-US" dirty="0">
                <a:solidFill>
                  <a:schemeClr val="tx1"/>
                </a:solidFill>
                <a:latin typeface="Time new roman"/>
              </a:rPr>
              <a:t> game, </a:t>
            </a:r>
            <a:r>
              <a:rPr lang="en-US" dirty="0" err="1">
                <a:solidFill>
                  <a:schemeClr val="tx1"/>
                </a:solidFill>
                <a:latin typeface="Time new roman"/>
              </a:rPr>
              <a:t>kèm</a:t>
            </a:r>
            <a:r>
              <a:rPr lang="en-US" dirty="0">
                <a:solidFill>
                  <a:schemeClr val="tx1"/>
                </a:solidFill>
                <a:latin typeface="Time new roman"/>
              </a:rPr>
              <a:t> </a:t>
            </a:r>
            <a:r>
              <a:rPr lang="en-US" dirty="0" err="1">
                <a:solidFill>
                  <a:schemeClr val="tx1"/>
                </a:solidFill>
                <a:latin typeface="Time new roman"/>
              </a:rPr>
              <a:t>theo</a:t>
            </a:r>
            <a:r>
              <a:rPr lang="en-US" dirty="0">
                <a:solidFill>
                  <a:schemeClr val="tx1"/>
                </a:solidFill>
                <a:latin typeface="Time new roman"/>
              </a:rPr>
              <a:t> </a:t>
            </a:r>
            <a:r>
              <a:rPr lang="en-US" dirty="0" err="1">
                <a:solidFill>
                  <a:schemeClr val="tx1"/>
                </a:solidFill>
                <a:latin typeface="Time new roman"/>
              </a:rPr>
              <a:t>việc</a:t>
            </a:r>
            <a:r>
              <a:rPr lang="en-US" dirty="0">
                <a:solidFill>
                  <a:schemeClr val="tx1"/>
                </a:solidFill>
                <a:latin typeface="Time new roman"/>
              </a:rPr>
              <a:t> </a:t>
            </a:r>
            <a:r>
              <a:rPr lang="en-US" dirty="0" err="1">
                <a:solidFill>
                  <a:schemeClr val="tx1"/>
                </a:solidFill>
                <a:latin typeface="Time new roman"/>
              </a:rPr>
              <a:t>xây</a:t>
            </a:r>
            <a:r>
              <a:rPr lang="en-US" dirty="0">
                <a:solidFill>
                  <a:schemeClr val="tx1"/>
                </a:solidFill>
                <a:latin typeface="Time new roman"/>
              </a:rPr>
              <a:t> </a:t>
            </a:r>
            <a:r>
              <a:rPr lang="en-US" dirty="0" err="1">
                <a:solidFill>
                  <a:schemeClr val="tx1"/>
                </a:solidFill>
                <a:latin typeface="Time new roman"/>
              </a:rPr>
              <a:t>dựng</a:t>
            </a:r>
            <a:r>
              <a:rPr lang="en-US" dirty="0">
                <a:solidFill>
                  <a:schemeClr val="tx1"/>
                </a:solidFill>
                <a:latin typeface="Time new roman"/>
              </a:rPr>
              <a:t> </a:t>
            </a:r>
            <a:r>
              <a:rPr lang="en-US" dirty="0" err="1">
                <a:solidFill>
                  <a:schemeClr val="tx1"/>
                </a:solidFill>
                <a:latin typeface="Time new roman"/>
              </a:rPr>
              <a:t>hệ</a:t>
            </a:r>
            <a:r>
              <a:rPr lang="en-US" dirty="0">
                <a:solidFill>
                  <a:schemeClr val="tx1"/>
                </a:solidFill>
                <a:latin typeface="Time new roman"/>
              </a:rPr>
              <a:t> </a:t>
            </a:r>
            <a:r>
              <a:rPr lang="en-US" dirty="0" err="1">
                <a:solidFill>
                  <a:schemeClr val="tx1"/>
                </a:solidFill>
                <a:latin typeface="Time new roman"/>
              </a:rPr>
              <a:t>thống</a:t>
            </a:r>
            <a:r>
              <a:rPr lang="en-US" dirty="0">
                <a:solidFill>
                  <a:schemeClr val="tx1"/>
                </a:solidFill>
                <a:latin typeface="Time new roman"/>
              </a:rPr>
              <a:t> </a:t>
            </a:r>
            <a:r>
              <a:rPr lang="en-US" dirty="0" err="1">
                <a:solidFill>
                  <a:schemeClr val="tx1"/>
                </a:solidFill>
                <a:latin typeface="Time new roman"/>
              </a:rPr>
              <a:t>kỹ</a:t>
            </a:r>
            <a:r>
              <a:rPr lang="en-US" dirty="0">
                <a:solidFill>
                  <a:schemeClr val="tx1"/>
                </a:solidFill>
                <a:latin typeface="Time new roman"/>
              </a:rPr>
              <a:t> </a:t>
            </a:r>
            <a:r>
              <a:rPr lang="en-US" dirty="0" err="1">
                <a:solidFill>
                  <a:schemeClr val="tx1"/>
                </a:solidFill>
                <a:latin typeface="Time new roman"/>
              </a:rPr>
              <a:t>năng</a:t>
            </a:r>
            <a:r>
              <a:rPr lang="en-US" dirty="0">
                <a:solidFill>
                  <a:schemeClr val="tx1"/>
                </a:solidFill>
                <a:latin typeface="Time new roman"/>
              </a:rPr>
              <a:t> </a:t>
            </a:r>
            <a:r>
              <a:rPr lang="en-US" dirty="0" err="1">
                <a:solidFill>
                  <a:schemeClr val="tx1"/>
                </a:solidFill>
                <a:latin typeface="Time new roman"/>
              </a:rPr>
              <a:t>đặc</a:t>
            </a:r>
            <a:r>
              <a:rPr lang="en-US" dirty="0">
                <a:solidFill>
                  <a:schemeClr val="tx1"/>
                </a:solidFill>
                <a:latin typeface="Time new roman"/>
              </a:rPr>
              <a:t> </a:t>
            </a:r>
            <a:r>
              <a:rPr lang="en-US" dirty="0" err="1">
                <a:solidFill>
                  <a:schemeClr val="tx1"/>
                </a:solidFill>
                <a:latin typeface="Time new roman"/>
              </a:rPr>
              <a:t>trưng</a:t>
            </a:r>
            <a:r>
              <a:rPr lang="en-US" dirty="0">
                <a:solidFill>
                  <a:schemeClr val="tx1"/>
                </a:solidFill>
                <a:latin typeface="Time new roman"/>
              </a:rPr>
              <a:t> </a:t>
            </a:r>
            <a:r>
              <a:rPr lang="en-US" dirty="0" err="1">
                <a:solidFill>
                  <a:schemeClr val="tx1"/>
                </a:solidFill>
                <a:latin typeface="Time new roman"/>
              </a:rPr>
              <a:t>cho</a:t>
            </a:r>
            <a:r>
              <a:rPr lang="en-US" dirty="0">
                <a:solidFill>
                  <a:schemeClr val="tx1"/>
                </a:solidFill>
                <a:latin typeface="Time new roman"/>
              </a:rPr>
              <a:t> </a:t>
            </a:r>
            <a:r>
              <a:rPr lang="en-US" dirty="0" err="1">
                <a:solidFill>
                  <a:schemeClr val="tx1"/>
                </a:solidFill>
                <a:latin typeface="Time new roman"/>
              </a:rPr>
              <a:t>từng</a:t>
            </a:r>
            <a:r>
              <a:rPr lang="en-US" dirty="0">
                <a:solidFill>
                  <a:schemeClr val="tx1"/>
                </a:solidFill>
                <a:latin typeface="Time new roman"/>
              </a:rPr>
              <a:t> </a:t>
            </a:r>
            <a:r>
              <a:rPr lang="en-US" dirty="0" err="1">
                <a:solidFill>
                  <a:schemeClr val="tx1"/>
                </a:solidFill>
                <a:latin typeface="Time new roman"/>
              </a:rPr>
              <a:t>nhân</a:t>
            </a:r>
            <a:r>
              <a:rPr lang="en-US" dirty="0">
                <a:solidFill>
                  <a:schemeClr val="tx1"/>
                </a:solidFill>
                <a:latin typeface="Time new roman"/>
              </a:rPr>
              <a:t> </a:t>
            </a:r>
            <a:r>
              <a:rPr lang="en-US" dirty="0" err="1">
                <a:solidFill>
                  <a:schemeClr val="tx1"/>
                </a:solidFill>
                <a:latin typeface="Time new roman"/>
              </a:rPr>
              <a:t>vật</a:t>
            </a:r>
            <a:r>
              <a:rPr lang="en-US" dirty="0">
                <a:solidFill>
                  <a:schemeClr val="tx1"/>
                </a:solidFill>
                <a:latin typeface="Time new roman"/>
              </a:rPr>
              <a:t>.</a:t>
            </a:r>
          </a:p>
        </p:txBody>
      </p:sp>
      <p:pic>
        <p:nvPicPr>
          <p:cNvPr id="2" name="Google Shape;2019;p73">
            <a:extLst>
              <a:ext uri="{FF2B5EF4-FFF2-40B4-BE49-F238E27FC236}">
                <a16:creationId xmlns:a16="http://schemas.microsoft.com/office/drawing/2014/main" id="{709FB4FB-FBC1-364F-7EBC-4D58ED62C9F3}"/>
              </a:ext>
            </a:extLst>
          </p:cNvPr>
          <p:cNvPicPr preferRelativeResize="0"/>
          <p:nvPr/>
        </p:nvPicPr>
        <p:blipFill rotWithShape="1">
          <a:blip r:embed="rId3">
            <a:alphaModFix/>
          </a:blip>
          <a:srcRect/>
          <a:stretch/>
        </p:blipFill>
        <p:spPr>
          <a:xfrm>
            <a:off x="5317858" y="1817380"/>
            <a:ext cx="1589717" cy="1508740"/>
          </a:xfrm>
          <a:prstGeom prst="rect">
            <a:avLst/>
          </a:prstGeom>
          <a:noFill/>
          <a:ln>
            <a:noFill/>
          </a:ln>
        </p:spPr>
      </p:pic>
    </p:spTree>
    <p:extLst>
      <p:ext uri="{BB962C8B-B14F-4D97-AF65-F5344CB8AC3E}">
        <p14:creationId xmlns:p14="http://schemas.microsoft.com/office/powerpoint/2010/main" val="178613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463EA4EF-D4BC-81EC-1B68-B4CF2966A464}"/>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9B3568E8-A3A2-F52A-DD86-D0B340CD0997}"/>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3.1</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đầu</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Lập</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hoạch</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và</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thiết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25776F35-66D3-993F-2A3E-2FF7DF8E4273}"/>
              </a:ext>
            </a:extLst>
          </p:cNvPr>
          <p:cNvSpPr txBox="1">
            <a:spLocks/>
          </p:cNvSpPr>
          <p:nvPr/>
        </p:nvSpPr>
        <p:spPr>
          <a:xfrm>
            <a:off x="1182333" y="1817380"/>
            <a:ext cx="2643810" cy="19565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solidFill>
                  <a:schemeClr val="tx1"/>
                </a:solidFill>
                <a:latin typeface="Time new roman"/>
              </a:rPr>
              <a:t>Thiết</a:t>
            </a:r>
            <a:r>
              <a:rPr lang="en-US" dirty="0">
                <a:solidFill>
                  <a:schemeClr val="tx1"/>
                </a:solidFill>
                <a:latin typeface="Time new roman"/>
              </a:rPr>
              <a:t> </a:t>
            </a:r>
            <a:r>
              <a:rPr lang="en-US" dirty="0" err="1">
                <a:solidFill>
                  <a:schemeClr val="tx1"/>
                </a:solidFill>
                <a:latin typeface="Time new roman"/>
              </a:rPr>
              <a:t>kế</a:t>
            </a:r>
            <a:r>
              <a:rPr lang="en-US" dirty="0">
                <a:solidFill>
                  <a:schemeClr val="tx1"/>
                </a:solidFill>
                <a:latin typeface="Time new roman"/>
              </a:rPr>
              <a:t> </a:t>
            </a:r>
            <a:r>
              <a:rPr lang="en-US" dirty="0" err="1">
                <a:solidFill>
                  <a:schemeClr val="tx1"/>
                </a:solidFill>
                <a:latin typeface="Time new roman"/>
              </a:rPr>
              <a:t>đồ</a:t>
            </a:r>
            <a:r>
              <a:rPr lang="en-US" dirty="0">
                <a:solidFill>
                  <a:schemeClr val="tx1"/>
                </a:solidFill>
                <a:latin typeface="Time new roman"/>
              </a:rPr>
              <a:t> </a:t>
            </a:r>
            <a:r>
              <a:rPr lang="en-US" dirty="0" err="1">
                <a:solidFill>
                  <a:schemeClr val="tx1"/>
                </a:solidFill>
                <a:latin typeface="Time new roman"/>
              </a:rPr>
              <a:t>họa</a:t>
            </a:r>
            <a:r>
              <a:rPr lang="en-US" dirty="0">
                <a:solidFill>
                  <a:schemeClr val="tx1"/>
                </a:solidFill>
                <a:latin typeface="Time new roman"/>
              </a:rPr>
              <a:t> </a:t>
            </a:r>
            <a:r>
              <a:rPr lang="en-US" dirty="0" err="1">
                <a:solidFill>
                  <a:schemeClr val="tx1"/>
                </a:solidFill>
                <a:latin typeface="Time new roman"/>
              </a:rPr>
              <a:t>và</a:t>
            </a:r>
            <a:r>
              <a:rPr lang="en-US" dirty="0">
                <a:solidFill>
                  <a:schemeClr val="tx1"/>
                </a:solidFill>
                <a:latin typeface="Time new roman"/>
              </a:rPr>
              <a:t> </a:t>
            </a:r>
            <a:r>
              <a:rPr lang="en-US" dirty="0" err="1">
                <a:solidFill>
                  <a:schemeClr val="tx1"/>
                </a:solidFill>
                <a:latin typeface="Time new roman"/>
              </a:rPr>
              <a:t>âm</a:t>
            </a:r>
            <a:r>
              <a:rPr lang="en-US" dirty="0">
                <a:solidFill>
                  <a:schemeClr val="tx1"/>
                </a:solidFill>
                <a:latin typeface="Time new roman"/>
              </a:rPr>
              <a:t> </a:t>
            </a:r>
            <a:r>
              <a:rPr lang="en-US" dirty="0" err="1">
                <a:solidFill>
                  <a:schemeClr val="tx1"/>
                </a:solidFill>
                <a:latin typeface="Time new roman"/>
              </a:rPr>
              <a:t>thanh</a:t>
            </a:r>
            <a:r>
              <a:rPr lang="en-US" dirty="0">
                <a:solidFill>
                  <a:schemeClr val="tx1"/>
                </a:solidFill>
                <a:latin typeface="Time new roman"/>
              </a:rPr>
              <a:t>: </a:t>
            </a:r>
            <a:r>
              <a:rPr lang="en-US" dirty="0" err="1">
                <a:solidFill>
                  <a:schemeClr val="tx1"/>
                </a:solidFill>
                <a:latin typeface="Time new roman"/>
              </a:rPr>
              <a:t>Thiết</a:t>
            </a:r>
            <a:r>
              <a:rPr lang="en-US" dirty="0">
                <a:solidFill>
                  <a:schemeClr val="tx1"/>
                </a:solidFill>
                <a:latin typeface="Time new roman"/>
              </a:rPr>
              <a:t> </a:t>
            </a:r>
            <a:r>
              <a:rPr lang="en-US" dirty="0" err="1">
                <a:solidFill>
                  <a:schemeClr val="tx1"/>
                </a:solidFill>
                <a:latin typeface="Time new roman"/>
              </a:rPr>
              <a:t>kế</a:t>
            </a:r>
            <a:r>
              <a:rPr lang="en-US" dirty="0">
                <a:solidFill>
                  <a:schemeClr val="tx1"/>
                </a:solidFill>
                <a:latin typeface="Time new roman"/>
              </a:rPr>
              <a:t> </a:t>
            </a:r>
            <a:r>
              <a:rPr lang="en-US" dirty="0" err="1">
                <a:solidFill>
                  <a:schemeClr val="tx1"/>
                </a:solidFill>
                <a:latin typeface="Time new roman"/>
              </a:rPr>
              <a:t>đồ</a:t>
            </a:r>
            <a:r>
              <a:rPr lang="en-US" dirty="0">
                <a:solidFill>
                  <a:schemeClr val="tx1"/>
                </a:solidFill>
                <a:latin typeface="Time new roman"/>
              </a:rPr>
              <a:t> </a:t>
            </a:r>
            <a:r>
              <a:rPr lang="en-US" dirty="0" err="1">
                <a:solidFill>
                  <a:schemeClr val="tx1"/>
                </a:solidFill>
                <a:latin typeface="Time new roman"/>
              </a:rPr>
              <a:t>họa</a:t>
            </a:r>
            <a:r>
              <a:rPr lang="en-US" dirty="0">
                <a:solidFill>
                  <a:schemeClr val="tx1"/>
                </a:solidFill>
                <a:latin typeface="Time new roman"/>
              </a:rPr>
              <a:t> </a:t>
            </a:r>
            <a:r>
              <a:rPr lang="en-US" dirty="0" err="1">
                <a:solidFill>
                  <a:schemeClr val="tx1"/>
                </a:solidFill>
                <a:latin typeface="Time new roman"/>
              </a:rPr>
              <a:t>cho</a:t>
            </a:r>
            <a:r>
              <a:rPr lang="en-US" dirty="0">
                <a:solidFill>
                  <a:schemeClr val="tx1"/>
                </a:solidFill>
                <a:latin typeface="Time new roman"/>
              </a:rPr>
              <a:t> </a:t>
            </a:r>
            <a:r>
              <a:rPr lang="en-US" dirty="0" err="1">
                <a:solidFill>
                  <a:schemeClr val="tx1"/>
                </a:solidFill>
                <a:latin typeface="Time new roman"/>
              </a:rPr>
              <a:t>các</a:t>
            </a:r>
            <a:r>
              <a:rPr lang="en-US" dirty="0">
                <a:solidFill>
                  <a:schemeClr val="tx1"/>
                </a:solidFill>
                <a:latin typeface="Time new roman"/>
              </a:rPr>
              <a:t> </a:t>
            </a:r>
            <a:r>
              <a:rPr lang="en-US" dirty="0" err="1">
                <a:solidFill>
                  <a:schemeClr val="tx1"/>
                </a:solidFill>
                <a:latin typeface="Time new roman"/>
              </a:rPr>
              <a:t>nhân</a:t>
            </a:r>
            <a:r>
              <a:rPr lang="en-US" dirty="0">
                <a:solidFill>
                  <a:schemeClr val="tx1"/>
                </a:solidFill>
                <a:latin typeface="Time new roman"/>
              </a:rPr>
              <a:t> </a:t>
            </a:r>
            <a:r>
              <a:rPr lang="en-US" dirty="0" err="1">
                <a:solidFill>
                  <a:schemeClr val="tx1"/>
                </a:solidFill>
                <a:latin typeface="Time new roman"/>
              </a:rPr>
              <a:t>vật</a:t>
            </a:r>
            <a:r>
              <a:rPr lang="en-US" dirty="0">
                <a:solidFill>
                  <a:schemeClr val="tx1"/>
                </a:solidFill>
                <a:latin typeface="Time new roman"/>
              </a:rPr>
              <a:t>, </a:t>
            </a:r>
            <a:r>
              <a:rPr lang="en-US" dirty="0" err="1">
                <a:solidFill>
                  <a:schemeClr val="tx1"/>
                </a:solidFill>
                <a:latin typeface="Time new roman"/>
              </a:rPr>
              <a:t>kẻ</a:t>
            </a:r>
            <a:r>
              <a:rPr lang="en-US" dirty="0">
                <a:solidFill>
                  <a:schemeClr val="tx1"/>
                </a:solidFill>
                <a:latin typeface="Time new roman"/>
              </a:rPr>
              <a:t> </a:t>
            </a:r>
            <a:r>
              <a:rPr lang="en-US" dirty="0" err="1">
                <a:solidFill>
                  <a:schemeClr val="tx1"/>
                </a:solidFill>
                <a:latin typeface="Time new roman"/>
              </a:rPr>
              <a:t>thù</a:t>
            </a:r>
            <a:r>
              <a:rPr lang="en-US" dirty="0">
                <a:solidFill>
                  <a:schemeClr val="tx1"/>
                </a:solidFill>
                <a:latin typeface="Time new roman"/>
              </a:rPr>
              <a:t>, </a:t>
            </a:r>
            <a:r>
              <a:rPr lang="en-US" dirty="0" err="1">
                <a:solidFill>
                  <a:schemeClr val="tx1"/>
                </a:solidFill>
                <a:latin typeface="Time new roman"/>
              </a:rPr>
              <a:t>và</a:t>
            </a:r>
            <a:r>
              <a:rPr lang="en-US" dirty="0">
                <a:solidFill>
                  <a:schemeClr val="tx1"/>
                </a:solidFill>
                <a:latin typeface="Time new roman"/>
              </a:rPr>
              <a:t> </a:t>
            </a:r>
            <a:r>
              <a:rPr lang="en-US" dirty="0" err="1">
                <a:solidFill>
                  <a:schemeClr val="tx1"/>
                </a:solidFill>
                <a:latin typeface="Time new roman"/>
              </a:rPr>
              <a:t>môi</a:t>
            </a:r>
            <a:r>
              <a:rPr lang="en-US" dirty="0">
                <a:solidFill>
                  <a:schemeClr val="tx1"/>
                </a:solidFill>
                <a:latin typeface="Time new roman"/>
              </a:rPr>
              <a:t> </a:t>
            </a:r>
            <a:r>
              <a:rPr lang="en-US" dirty="0" err="1">
                <a:solidFill>
                  <a:schemeClr val="tx1"/>
                </a:solidFill>
                <a:latin typeface="Time new roman"/>
              </a:rPr>
              <a:t>trường</a:t>
            </a:r>
            <a:r>
              <a:rPr lang="en-US" dirty="0">
                <a:solidFill>
                  <a:schemeClr val="tx1"/>
                </a:solidFill>
                <a:latin typeface="Time new roman"/>
              </a:rPr>
              <a:t> game </a:t>
            </a:r>
            <a:r>
              <a:rPr lang="en-US" dirty="0" err="1">
                <a:solidFill>
                  <a:schemeClr val="tx1"/>
                </a:solidFill>
                <a:latin typeface="Time new roman"/>
              </a:rPr>
              <a:t>dưới</a:t>
            </a:r>
            <a:r>
              <a:rPr lang="en-US" dirty="0">
                <a:solidFill>
                  <a:schemeClr val="tx1"/>
                </a:solidFill>
                <a:latin typeface="Time new roman"/>
              </a:rPr>
              <a:t> </a:t>
            </a:r>
            <a:r>
              <a:rPr lang="en-US" dirty="0" err="1">
                <a:solidFill>
                  <a:schemeClr val="tx1"/>
                </a:solidFill>
                <a:latin typeface="Time new roman"/>
              </a:rPr>
              <a:t>dạng</a:t>
            </a:r>
            <a:r>
              <a:rPr lang="en-US" dirty="0">
                <a:solidFill>
                  <a:schemeClr val="tx1"/>
                </a:solidFill>
                <a:latin typeface="Time new roman"/>
              </a:rPr>
              <a:t> pixel art, </a:t>
            </a:r>
            <a:r>
              <a:rPr lang="en-US" dirty="0" err="1">
                <a:solidFill>
                  <a:schemeClr val="tx1"/>
                </a:solidFill>
                <a:latin typeface="Time new roman"/>
              </a:rPr>
              <a:t>đồng</a:t>
            </a:r>
            <a:r>
              <a:rPr lang="en-US" dirty="0">
                <a:solidFill>
                  <a:schemeClr val="tx1"/>
                </a:solidFill>
                <a:latin typeface="Time new roman"/>
              </a:rPr>
              <a:t> </a:t>
            </a:r>
            <a:r>
              <a:rPr lang="en-US" dirty="0" err="1">
                <a:solidFill>
                  <a:schemeClr val="tx1"/>
                </a:solidFill>
                <a:latin typeface="Time new roman"/>
              </a:rPr>
              <a:t>thời</a:t>
            </a:r>
            <a:r>
              <a:rPr lang="en-US" dirty="0">
                <a:solidFill>
                  <a:schemeClr val="tx1"/>
                </a:solidFill>
                <a:latin typeface="Time new roman"/>
              </a:rPr>
              <a:t> </a:t>
            </a:r>
            <a:r>
              <a:rPr lang="en-US" dirty="0" err="1">
                <a:solidFill>
                  <a:schemeClr val="tx1"/>
                </a:solidFill>
                <a:latin typeface="Time new roman"/>
              </a:rPr>
              <a:t>xây</a:t>
            </a:r>
            <a:r>
              <a:rPr lang="en-US" dirty="0">
                <a:solidFill>
                  <a:schemeClr val="tx1"/>
                </a:solidFill>
                <a:latin typeface="Time new roman"/>
              </a:rPr>
              <a:t> </a:t>
            </a:r>
            <a:r>
              <a:rPr lang="en-US" dirty="0" err="1">
                <a:solidFill>
                  <a:schemeClr val="tx1"/>
                </a:solidFill>
                <a:latin typeface="Time new roman"/>
              </a:rPr>
              <a:t>dựng</a:t>
            </a:r>
            <a:r>
              <a:rPr lang="en-US" dirty="0">
                <a:solidFill>
                  <a:schemeClr val="tx1"/>
                </a:solidFill>
                <a:latin typeface="Time new roman"/>
              </a:rPr>
              <a:t> </a:t>
            </a:r>
            <a:r>
              <a:rPr lang="en-US" dirty="0" err="1">
                <a:solidFill>
                  <a:schemeClr val="tx1"/>
                </a:solidFill>
                <a:latin typeface="Time new roman"/>
              </a:rPr>
              <a:t>các</a:t>
            </a:r>
            <a:r>
              <a:rPr lang="en-US" dirty="0">
                <a:solidFill>
                  <a:schemeClr val="tx1"/>
                </a:solidFill>
                <a:latin typeface="Time new roman"/>
              </a:rPr>
              <a:t> </a:t>
            </a:r>
            <a:r>
              <a:rPr lang="en-US" dirty="0" err="1">
                <a:solidFill>
                  <a:schemeClr val="tx1"/>
                </a:solidFill>
                <a:latin typeface="Time new roman"/>
              </a:rPr>
              <a:t>hiệu</a:t>
            </a:r>
            <a:r>
              <a:rPr lang="en-US" dirty="0">
                <a:solidFill>
                  <a:schemeClr val="tx1"/>
                </a:solidFill>
                <a:latin typeface="Time new roman"/>
              </a:rPr>
              <a:t> </a:t>
            </a:r>
            <a:r>
              <a:rPr lang="en-US" dirty="0" err="1">
                <a:solidFill>
                  <a:schemeClr val="tx1"/>
                </a:solidFill>
                <a:latin typeface="Time new roman"/>
              </a:rPr>
              <a:t>ứng</a:t>
            </a:r>
            <a:r>
              <a:rPr lang="en-US" dirty="0">
                <a:solidFill>
                  <a:schemeClr val="tx1"/>
                </a:solidFill>
                <a:latin typeface="Time new roman"/>
              </a:rPr>
              <a:t> </a:t>
            </a:r>
            <a:r>
              <a:rPr lang="en-US" dirty="0" err="1">
                <a:solidFill>
                  <a:schemeClr val="tx1"/>
                </a:solidFill>
                <a:latin typeface="Time new roman"/>
              </a:rPr>
              <a:t>âm</a:t>
            </a:r>
            <a:r>
              <a:rPr lang="en-US" dirty="0">
                <a:solidFill>
                  <a:schemeClr val="tx1"/>
                </a:solidFill>
                <a:latin typeface="Time new roman"/>
              </a:rPr>
              <a:t> </a:t>
            </a:r>
            <a:r>
              <a:rPr lang="en-US" dirty="0" err="1">
                <a:solidFill>
                  <a:schemeClr val="tx1"/>
                </a:solidFill>
                <a:latin typeface="Time new roman"/>
              </a:rPr>
              <a:t>thanh</a:t>
            </a:r>
            <a:r>
              <a:rPr lang="en-US" dirty="0">
                <a:solidFill>
                  <a:schemeClr val="tx1"/>
                </a:solidFill>
                <a:latin typeface="Time new roman"/>
              </a:rPr>
              <a:t> </a:t>
            </a:r>
            <a:r>
              <a:rPr lang="en-US" dirty="0" err="1">
                <a:solidFill>
                  <a:schemeClr val="tx1"/>
                </a:solidFill>
                <a:latin typeface="Time new roman"/>
              </a:rPr>
              <a:t>phù</a:t>
            </a:r>
            <a:r>
              <a:rPr lang="en-US" dirty="0">
                <a:solidFill>
                  <a:schemeClr val="tx1"/>
                </a:solidFill>
                <a:latin typeface="Time new roman"/>
              </a:rPr>
              <a:t> </a:t>
            </a:r>
            <a:r>
              <a:rPr lang="en-US" dirty="0" err="1">
                <a:solidFill>
                  <a:schemeClr val="tx1"/>
                </a:solidFill>
                <a:latin typeface="Time new roman"/>
              </a:rPr>
              <a:t>hợp</a:t>
            </a:r>
            <a:r>
              <a:rPr lang="en-US" dirty="0">
                <a:solidFill>
                  <a:schemeClr val="tx1"/>
                </a:solidFill>
                <a:latin typeface="Time new roman"/>
              </a:rPr>
              <a:t> </a:t>
            </a:r>
            <a:r>
              <a:rPr lang="en-US" dirty="0" err="1">
                <a:solidFill>
                  <a:schemeClr val="tx1"/>
                </a:solidFill>
                <a:latin typeface="Time new roman"/>
              </a:rPr>
              <a:t>để</a:t>
            </a:r>
            <a:r>
              <a:rPr lang="en-US" dirty="0">
                <a:solidFill>
                  <a:schemeClr val="tx1"/>
                </a:solidFill>
                <a:latin typeface="Time new roman"/>
              </a:rPr>
              <a:t> </a:t>
            </a:r>
            <a:r>
              <a:rPr lang="en-US" dirty="0" err="1">
                <a:solidFill>
                  <a:schemeClr val="tx1"/>
                </a:solidFill>
                <a:latin typeface="Time new roman"/>
              </a:rPr>
              <a:t>tạo</a:t>
            </a:r>
            <a:r>
              <a:rPr lang="en-US" dirty="0">
                <a:solidFill>
                  <a:schemeClr val="tx1"/>
                </a:solidFill>
                <a:latin typeface="Time new roman"/>
              </a:rPr>
              <a:t> </a:t>
            </a:r>
            <a:r>
              <a:rPr lang="en-US" dirty="0" err="1">
                <a:solidFill>
                  <a:schemeClr val="tx1"/>
                </a:solidFill>
                <a:latin typeface="Time new roman"/>
              </a:rPr>
              <a:t>ra</a:t>
            </a:r>
            <a:r>
              <a:rPr lang="en-US" dirty="0">
                <a:solidFill>
                  <a:schemeClr val="tx1"/>
                </a:solidFill>
                <a:latin typeface="Time new roman"/>
              </a:rPr>
              <a:t> </a:t>
            </a:r>
            <a:r>
              <a:rPr lang="en-US" dirty="0" err="1">
                <a:solidFill>
                  <a:schemeClr val="tx1"/>
                </a:solidFill>
                <a:latin typeface="Time new roman"/>
              </a:rPr>
              <a:t>không</a:t>
            </a:r>
            <a:r>
              <a:rPr lang="en-US" dirty="0">
                <a:solidFill>
                  <a:schemeClr val="tx1"/>
                </a:solidFill>
                <a:latin typeface="Time new roman"/>
              </a:rPr>
              <a:t> </a:t>
            </a:r>
            <a:r>
              <a:rPr lang="en-US" dirty="0" err="1">
                <a:solidFill>
                  <a:schemeClr val="tx1"/>
                </a:solidFill>
                <a:latin typeface="Time new roman"/>
              </a:rPr>
              <a:t>khí</a:t>
            </a:r>
            <a:r>
              <a:rPr lang="en-US" dirty="0">
                <a:solidFill>
                  <a:schemeClr val="tx1"/>
                </a:solidFill>
                <a:latin typeface="Time new roman"/>
              </a:rPr>
              <a:t> </a:t>
            </a:r>
            <a:r>
              <a:rPr lang="en-US" dirty="0" err="1">
                <a:solidFill>
                  <a:schemeClr val="tx1"/>
                </a:solidFill>
                <a:latin typeface="Time new roman"/>
              </a:rPr>
              <a:t>cho</a:t>
            </a:r>
            <a:r>
              <a:rPr lang="en-US" dirty="0">
                <a:solidFill>
                  <a:schemeClr val="tx1"/>
                </a:solidFill>
                <a:latin typeface="Time new roman"/>
              </a:rPr>
              <a:t> </a:t>
            </a:r>
            <a:r>
              <a:rPr lang="en-US" dirty="0" err="1">
                <a:solidFill>
                  <a:schemeClr val="tx1"/>
                </a:solidFill>
                <a:latin typeface="Time new roman"/>
              </a:rPr>
              <a:t>trò</a:t>
            </a:r>
            <a:r>
              <a:rPr lang="en-US" dirty="0">
                <a:solidFill>
                  <a:schemeClr val="tx1"/>
                </a:solidFill>
                <a:latin typeface="Time new roman"/>
              </a:rPr>
              <a:t> </a:t>
            </a:r>
            <a:r>
              <a:rPr lang="en-US" dirty="0" err="1">
                <a:solidFill>
                  <a:schemeClr val="tx1"/>
                </a:solidFill>
                <a:latin typeface="Time new roman"/>
              </a:rPr>
              <a:t>chơi</a:t>
            </a:r>
            <a:r>
              <a:rPr lang="en-US" dirty="0">
                <a:solidFill>
                  <a:schemeClr val="tx1"/>
                </a:solidFill>
                <a:latin typeface="Time new roman"/>
              </a:rPr>
              <a:t>. </a:t>
            </a:r>
            <a:r>
              <a:rPr lang="en-US" dirty="0" err="1">
                <a:solidFill>
                  <a:schemeClr val="tx1"/>
                </a:solidFill>
                <a:latin typeface="Time new roman"/>
              </a:rPr>
              <a:t>Các</a:t>
            </a:r>
            <a:r>
              <a:rPr lang="en-US" dirty="0">
                <a:solidFill>
                  <a:schemeClr val="tx1"/>
                </a:solidFill>
                <a:latin typeface="Time new roman"/>
              </a:rPr>
              <a:t> </a:t>
            </a:r>
            <a:r>
              <a:rPr lang="en-US" dirty="0" err="1">
                <a:solidFill>
                  <a:schemeClr val="tx1"/>
                </a:solidFill>
                <a:latin typeface="Time new roman"/>
              </a:rPr>
              <a:t>yếu</a:t>
            </a:r>
            <a:r>
              <a:rPr lang="en-US" dirty="0">
                <a:solidFill>
                  <a:schemeClr val="tx1"/>
                </a:solidFill>
                <a:latin typeface="Time new roman"/>
              </a:rPr>
              <a:t> </a:t>
            </a:r>
            <a:r>
              <a:rPr lang="en-US" dirty="0" err="1">
                <a:solidFill>
                  <a:schemeClr val="tx1"/>
                </a:solidFill>
                <a:latin typeface="Time new roman"/>
              </a:rPr>
              <a:t>tố</a:t>
            </a:r>
            <a:r>
              <a:rPr lang="en-US" dirty="0">
                <a:solidFill>
                  <a:schemeClr val="tx1"/>
                </a:solidFill>
                <a:latin typeface="Time new roman"/>
              </a:rPr>
              <a:t> </a:t>
            </a:r>
            <a:r>
              <a:rPr lang="en-US" dirty="0" err="1">
                <a:solidFill>
                  <a:schemeClr val="tx1"/>
                </a:solidFill>
                <a:latin typeface="Time new roman"/>
              </a:rPr>
              <a:t>âm</a:t>
            </a:r>
            <a:r>
              <a:rPr lang="en-US" dirty="0">
                <a:solidFill>
                  <a:schemeClr val="tx1"/>
                </a:solidFill>
                <a:latin typeface="Time new roman"/>
              </a:rPr>
              <a:t> </a:t>
            </a:r>
            <a:r>
              <a:rPr lang="en-US" dirty="0" err="1">
                <a:solidFill>
                  <a:schemeClr val="tx1"/>
                </a:solidFill>
                <a:latin typeface="Time new roman"/>
              </a:rPr>
              <a:t>thanh</a:t>
            </a:r>
            <a:r>
              <a:rPr lang="en-US" dirty="0">
                <a:solidFill>
                  <a:schemeClr val="tx1"/>
                </a:solidFill>
                <a:latin typeface="Time new roman"/>
              </a:rPr>
              <a:t> </a:t>
            </a:r>
            <a:r>
              <a:rPr lang="en-US" dirty="0" err="1">
                <a:solidFill>
                  <a:schemeClr val="tx1"/>
                </a:solidFill>
                <a:latin typeface="Time new roman"/>
              </a:rPr>
              <a:t>sẽ</a:t>
            </a:r>
            <a:r>
              <a:rPr lang="en-US" dirty="0">
                <a:solidFill>
                  <a:schemeClr val="tx1"/>
                </a:solidFill>
                <a:latin typeface="Time new roman"/>
              </a:rPr>
              <a:t> bao </a:t>
            </a:r>
            <a:r>
              <a:rPr lang="en-US" dirty="0" err="1">
                <a:solidFill>
                  <a:schemeClr val="tx1"/>
                </a:solidFill>
                <a:latin typeface="Time new roman"/>
              </a:rPr>
              <a:t>gồm</a:t>
            </a:r>
            <a:r>
              <a:rPr lang="en-US" dirty="0">
                <a:solidFill>
                  <a:schemeClr val="tx1"/>
                </a:solidFill>
                <a:latin typeface="Time new roman"/>
              </a:rPr>
              <a:t> </a:t>
            </a:r>
            <a:r>
              <a:rPr lang="en-US" dirty="0" err="1">
                <a:solidFill>
                  <a:schemeClr val="tx1"/>
                </a:solidFill>
                <a:latin typeface="Time new roman"/>
              </a:rPr>
              <a:t>âm</a:t>
            </a:r>
            <a:r>
              <a:rPr lang="en-US" dirty="0">
                <a:solidFill>
                  <a:schemeClr val="tx1"/>
                </a:solidFill>
                <a:latin typeface="Time new roman"/>
              </a:rPr>
              <a:t> </a:t>
            </a:r>
            <a:r>
              <a:rPr lang="en-US" dirty="0" err="1">
                <a:solidFill>
                  <a:schemeClr val="tx1"/>
                </a:solidFill>
                <a:latin typeface="Time new roman"/>
              </a:rPr>
              <a:t>thanh</a:t>
            </a:r>
            <a:r>
              <a:rPr lang="en-US" dirty="0">
                <a:solidFill>
                  <a:schemeClr val="tx1"/>
                </a:solidFill>
                <a:latin typeface="Time new roman"/>
              </a:rPr>
              <a:t> </a:t>
            </a:r>
            <a:r>
              <a:rPr lang="en-US" dirty="0" err="1">
                <a:solidFill>
                  <a:schemeClr val="tx1"/>
                </a:solidFill>
                <a:latin typeface="Time new roman"/>
              </a:rPr>
              <a:t>chiến</a:t>
            </a:r>
            <a:r>
              <a:rPr lang="en-US" dirty="0">
                <a:solidFill>
                  <a:schemeClr val="tx1"/>
                </a:solidFill>
                <a:latin typeface="Time new roman"/>
              </a:rPr>
              <a:t> </a:t>
            </a:r>
            <a:r>
              <a:rPr lang="en-US" dirty="0" err="1">
                <a:solidFill>
                  <a:schemeClr val="tx1"/>
                </a:solidFill>
                <a:latin typeface="Time new roman"/>
              </a:rPr>
              <a:t>đấu</a:t>
            </a:r>
            <a:r>
              <a:rPr lang="en-US" dirty="0">
                <a:solidFill>
                  <a:schemeClr val="tx1"/>
                </a:solidFill>
                <a:latin typeface="Time new roman"/>
              </a:rPr>
              <a:t>, </a:t>
            </a:r>
            <a:r>
              <a:rPr lang="en-US" dirty="0" err="1">
                <a:solidFill>
                  <a:schemeClr val="tx1"/>
                </a:solidFill>
                <a:latin typeface="Time new roman"/>
              </a:rPr>
              <a:t>âm</a:t>
            </a:r>
            <a:r>
              <a:rPr lang="en-US" dirty="0">
                <a:solidFill>
                  <a:schemeClr val="tx1"/>
                </a:solidFill>
                <a:latin typeface="Time new roman"/>
              </a:rPr>
              <a:t> </a:t>
            </a:r>
            <a:r>
              <a:rPr lang="en-US" dirty="0" err="1">
                <a:solidFill>
                  <a:schemeClr val="tx1"/>
                </a:solidFill>
                <a:latin typeface="Time new roman"/>
              </a:rPr>
              <a:t>thanh</a:t>
            </a:r>
            <a:r>
              <a:rPr lang="en-US" dirty="0">
                <a:solidFill>
                  <a:schemeClr val="tx1"/>
                </a:solidFill>
                <a:latin typeface="Time new roman"/>
              </a:rPr>
              <a:t> </a:t>
            </a:r>
            <a:r>
              <a:rPr lang="en-US" dirty="0" err="1">
                <a:solidFill>
                  <a:schemeClr val="tx1"/>
                </a:solidFill>
                <a:latin typeface="Time new roman"/>
              </a:rPr>
              <a:t>bước</a:t>
            </a:r>
            <a:r>
              <a:rPr lang="en-US" dirty="0">
                <a:solidFill>
                  <a:schemeClr val="tx1"/>
                </a:solidFill>
                <a:latin typeface="Time new roman"/>
              </a:rPr>
              <a:t> </a:t>
            </a:r>
            <a:r>
              <a:rPr lang="en-US" dirty="0" err="1">
                <a:solidFill>
                  <a:schemeClr val="tx1"/>
                </a:solidFill>
                <a:latin typeface="Time new roman"/>
              </a:rPr>
              <a:t>chân</a:t>
            </a:r>
            <a:r>
              <a:rPr lang="en-US" dirty="0">
                <a:solidFill>
                  <a:schemeClr val="tx1"/>
                </a:solidFill>
                <a:latin typeface="Time new roman"/>
              </a:rPr>
              <a:t>, </a:t>
            </a:r>
            <a:r>
              <a:rPr lang="en-US" dirty="0" err="1">
                <a:solidFill>
                  <a:schemeClr val="tx1"/>
                </a:solidFill>
                <a:latin typeface="Time new roman"/>
              </a:rPr>
              <a:t>và</a:t>
            </a:r>
            <a:r>
              <a:rPr lang="en-US" dirty="0">
                <a:solidFill>
                  <a:schemeClr val="tx1"/>
                </a:solidFill>
                <a:latin typeface="Time new roman"/>
              </a:rPr>
              <a:t> </a:t>
            </a:r>
            <a:r>
              <a:rPr lang="en-US" dirty="0" err="1">
                <a:solidFill>
                  <a:schemeClr val="tx1"/>
                </a:solidFill>
                <a:latin typeface="Time new roman"/>
              </a:rPr>
              <a:t>nhạc</a:t>
            </a:r>
            <a:r>
              <a:rPr lang="en-US" dirty="0">
                <a:solidFill>
                  <a:schemeClr val="tx1"/>
                </a:solidFill>
                <a:latin typeface="Time new roman"/>
              </a:rPr>
              <a:t> </a:t>
            </a:r>
            <a:r>
              <a:rPr lang="en-US" dirty="0" err="1">
                <a:solidFill>
                  <a:schemeClr val="tx1"/>
                </a:solidFill>
                <a:latin typeface="Time new roman"/>
              </a:rPr>
              <a:t>nền</a:t>
            </a:r>
            <a:r>
              <a:rPr lang="en-US" dirty="0">
                <a:solidFill>
                  <a:schemeClr val="tx1"/>
                </a:solidFill>
                <a:latin typeface="Time new roman"/>
              </a:rPr>
              <a:t>.</a:t>
            </a:r>
          </a:p>
        </p:txBody>
      </p:sp>
      <p:pic>
        <p:nvPicPr>
          <p:cNvPr id="3" name="Google Shape;2014;p73">
            <a:extLst>
              <a:ext uri="{FF2B5EF4-FFF2-40B4-BE49-F238E27FC236}">
                <a16:creationId xmlns:a16="http://schemas.microsoft.com/office/drawing/2014/main" id="{543F384A-3B7A-7736-E946-5D2EFB90B354}"/>
              </a:ext>
            </a:extLst>
          </p:cNvPr>
          <p:cNvPicPr preferRelativeResize="0"/>
          <p:nvPr/>
        </p:nvPicPr>
        <p:blipFill rotWithShape="1">
          <a:blip r:embed="rId3">
            <a:alphaModFix/>
          </a:blip>
          <a:srcRect t="16547" b="16540"/>
          <a:stretch/>
        </p:blipFill>
        <p:spPr>
          <a:xfrm>
            <a:off x="5207690" y="1876735"/>
            <a:ext cx="2030392" cy="1351207"/>
          </a:xfrm>
          <a:prstGeom prst="rect">
            <a:avLst/>
          </a:prstGeom>
          <a:noFill/>
          <a:ln>
            <a:noFill/>
          </a:ln>
        </p:spPr>
      </p:pic>
    </p:spTree>
    <p:extLst>
      <p:ext uri="{BB962C8B-B14F-4D97-AF65-F5344CB8AC3E}">
        <p14:creationId xmlns:p14="http://schemas.microsoft.com/office/powerpoint/2010/main" val="201320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5E9FA7EE-23D8-F3A9-1452-2B71B4D16264}"/>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CA035634-864A-C9E3-EF6F-272861970635}"/>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3.1</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đầu</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Lập</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hoạch</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và</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thiết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EA5FC751-966C-36B3-6761-7DEF276248C1}"/>
              </a:ext>
            </a:extLst>
          </p:cNvPr>
          <p:cNvSpPr txBox="1">
            <a:spLocks/>
          </p:cNvSpPr>
          <p:nvPr/>
        </p:nvSpPr>
        <p:spPr>
          <a:xfrm>
            <a:off x="1182333" y="1817380"/>
            <a:ext cx="2643810" cy="19565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solidFill>
                  <a:schemeClr val="tx1"/>
                </a:solidFill>
              </a:rPr>
              <a:t>Thiết</a:t>
            </a:r>
            <a:r>
              <a:rPr lang="en-US" dirty="0">
                <a:solidFill>
                  <a:schemeClr val="tx1"/>
                </a:solidFill>
              </a:rPr>
              <a:t> </a:t>
            </a:r>
            <a:r>
              <a:rPr lang="en-US" dirty="0" err="1">
                <a:solidFill>
                  <a:schemeClr val="tx1"/>
                </a:solidFill>
              </a:rPr>
              <a:t>kế</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chính</a:t>
            </a:r>
            <a:r>
              <a:rPr lang="en-US" dirty="0">
                <a:solidFill>
                  <a:schemeClr val="tx1"/>
                </a:solidFill>
              </a:rPr>
              <a:t>: </a:t>
            </a:r>
            <a:r>
              <a:rPr lang="en-US" dirty="0" err="1">
                <a:solidFill>
                  <a:schemeClr val="tx1"/>
                </a:solidFill>
              </a:rPr>
              <a:t>Xác</a:t>
            </a:r>
            <a:r>
              <a:rPr lang="en-US" dirty="0">
                <a:solidFill>
                  <a:schemeClr val="tx1"/>
                </a:solidFill>
              </a:rPr>
              <a:t> </a:t>
            </a:r>
            <a:r>
              <a:rPr lang="en-US" dirty="0" err="1">
                <a:solidFill>
                  <a:schemeClr val="tx1"/>
                </a:solidFill>
              </a:rPr>
              <a:t>định</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đồ</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quan</a:t>
            </a:r>
            <a:r>
              <a:rPr lang="en-US" dirty="0">
                <a:solidFill>
                  <a:schemeClr val="tx1"/>
                </a:solidFill>
              </a:rPr>
              <a:t> </a:t>
            </a:r>
            <a:r>
              <a:rPr lang="en-US" dirty="0" err="1">
                <a:solidFill>
                  <a:schemeClr val="tx1"/>
                </a:solidFill>
              </a:rPr>
              <a:t>trọng</a:t>
            </a:r>
            <a:r>
              <a:rPr lang="en-US" dirty="0">
                <a:solidFill>
                  <a:schemeClr val="tx1"/>
                </a:solidFill>
              </a:rPr>
              <a:t> </a:t>
            </a:r>
            <a:r>
              <a:rPr lang="en-US" dirty="0" err="1">
                <a:solidFill>
                  <a:schemeClr val="tx1"/>
                </a:solidFill>
              </a:rPr>
              <a:t>như</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chiến</a:t>
            </a:r>
            <a:r>
              <a:rPr lang="en-US" dirty="0">
                <a:solidFill>
                  <a:schemeClr val="tx1"/>
                </a:solidFill>
              </a:rPr>
              <a:t> </a:t>
            </a:r>
            <a:r>
              <a:rPr lang="en-US" dirty="0" err="1">
                <a:solidFill>
                  <a:schemeClr val="tx1"/>
                </a:solidFill>
              </a:rPr>
              <a:t>đấu</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chế</a:t>
            </a:r>
            <a:r>
              <a:rPr lang="en-US" dirty="0">
                <a:solidFill>
                  <a:schemeClr val="tx1"/>
                </a:solidFill>
              </a:rPr>
              <a:t> </a:t>
            </a:r>
            <a:r>
              <a:rPr lang="en-US" dirty="0" err="1">
                <a:solidFill>
                  <a:schemeClr val="tx1"/>
                </a:solidFill>
              </a:rPr>
              <a:t>nâng</a:t>
            </a:r>
            <a:r>
              <a:rPr lang="en-US" dirty="0">
                <a:solidFill>
                  <a:schemeClr val="tx1"/>
                </a:solidFill>
              </a:rPr>
              <a:t> </a:t>
            </a:r>
            <a:r>
              <a:rPr lang="en-US" dirty="0" err="1">
                <a:solidFill>
                  <a:schemeClr val="tx1"/>
                </a:solidFill>
              </a:rPr>
              <a:t>cấp</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vật</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chế</a:t>
            </a:r>
            <a:r>
              <a:rPr lang="en-US" dirty="0">
                <a:solidFill>
                  <a:schemeClr val="tx1"/>
                </a:solidFill>
              </a:rPr>
              <a:t> </a:t>
            </a:r>
            <a:r>
              <a:rPr lang="en-US" dirty="0" err="1">
                <a:solidFill>
                  <a:schemeClr val="tx1"/>
                </a:solidFill>
              </a:rPr>
              <a:t>sinh</a:t>
            </a:r>
            <a:r>
              <a:rPr lang="en-US" dirty="0">
                <a:solidFill>
                  <a:schemeClr val="tx1"/>
                </a:solidFill>
              </a:rPr>
              <a:t> </a:t>
            </a:r>
            <a:r>
              <a:rPr lang="en-US" dirty="0" err="1">
                <a:solidFill>
                  <a:schemeClr val="tx1"/>
                </a:solidFill>
              </a:rPr>
              <a:t>tồn</a:t>
            </a:r>
            <a:r>
              <a:rPr lang="en-US" dirty="0">
                <a:solidFill>
                  <a:schemeClr val="tx1"/>
                </a:solidFill>
              </a:rPr>
              <a:t> (permadeath). </a:t>
            </a:r>
            <a:r>
              <a:rPr lang="en-US" dirty="0" err="1">
                <a:solidFill>
                  <a:schemeClr val="tx1"/>
                </a:solidFill>
              </a:rPr>
              <a:t>Các</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này</a:t>
            </a:r>
            <a:r>
              <a:rPr lang="en-US" dirty="0">
                <a:solidFill>
                  <a:schemeClr val="tx1"/>
                </a:solidFill>
              </a:rPr>
              <a:t> </a:t>
            </a:r>
            <a:r>
              <a:rPr lang="en-US" dirty="0" err="1">
                <a:solidFill>
                  <a:schemeClr val="tx1"/>
                </a:solidFill>
              </a:rPr>
              <a:t>sẽ</a:t>
            </a:r>
            <a:r>
              <a:rPr lang="en-US" dirty="0">
                <a:solidFill>
                  <a:schemeClr val="tx1"/>
                </a:solidFill>
              </a:rPr>
              <a:t> </a:t>
            </a:r>
            <a:r>
              <a:rPr lang="en-US" dirty="0" err="1">
                <a:solidFill>
                  <a:schemeClr val="tx1"/>
                </a:solidFill>
              </a:rPr>
              <a:t>quyết</a:t>
            </a:r>
            <a:r>
              <a:rPr lang="en-US" dirty="0">
                <a:solidFill>
                  <a:schemeClr val="tx1"/>
                </a:solidFill>
              </a:rPr>
              <a:t> </a:t>
            </a:r>
            <a:r>
              <a:rPr lang="en-US" dirty="0" err="1">
                <a:solidFill>
                  <a:schemeClr val="tx1"/>
                </a:solidFill>
              </a:rPr>
              <a:t>định</a:t>
            </a:r>
            <a:r>
              <a:rPr lang="en-US" dirty="0">
                <a:solidFill>
                  <a:schemeClr val="tx1"/>
                </a:solidFill>
              </a:rPr>
              <a:t> </a:t>
            </a:r>
            <a:r>
              <a:rPr lang="en-US" dirty="0" err="1">
                <a:solidFill>
                  <a:schemeClr val="tx1"/>
                </a:solidFill>
              </a:rPr>
              <a:t>trải</a:t>
            </a:r>
            <a:r>
              <a:rPr lang="en-US" dirty="0">
                <a:solidFill>
                  <a:schemeClr val="tx1"/>
                </a:solidFill>
              </a:rPr>
              <a:t> </a:t>
            </a:r>
            <a:r>
              <a:rPr lang="en-US" dirty="0" err="1">
                <a:solidFill>
                  <a:schemeClr val="tx1"/>
                </a:solidFill>
              </a:rPr>
              <a:t>nghiệm</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chơi</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tạo</a:t>
            </a:r>
            <a:r>
              <a:rPr lang="en-US" dirty="0">
                <a:solidFill>
                  <a:schemeClr val="tx1"/>
                </a:solidFill>
              </a:rPr>
              <a:t> </a:t>
            </a:r>
            <a:r>
              <a:rPr lang="en-US" dirty="0" err="1">
                <a:solidFill>
                  <a:schemeClr val="tx1"/>
                </a:solidFill>
              </a:rPr>
              <a:t>nên</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hấp</a:t>
            </a:r>
            <a:r>
              <a:rPr lang="en-US" dirty="0">
                <a:solidFill>
                  <a:schemeClr val="tx1"/>
                </a:solidFill>
              </a:rPr>
              <a:t> </a:t>
            </a:r>
            <a:r>
              <a:rPr lang="en-US" dirty="0" err="1">
                <a:solidFill>
                  <a:schemeClr val="tx1"/>
                </a:solidFill>
              </a:rPr>
              <a:t>dẫn</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trò</a:t>
            </a:r>
            <a:r>
              <a:rPr lang="en-US" dirty="0">
                <a:solidFill>
                  <a:schemeClr val="tx1"/>
                </a:solidFill>
              </a:rPr>
              <a:t> </a:t>
            </a:r>
            <a:r>
              <a:rPr lang="en-US" dirty="0" err="1">
                <a:solidFill>
                  <a:schemeClr val="tx1"/>
                </a:solidFill>
              </a:rPr>
              <a:t>chơi</a:t>
            </a:r>
            <a:r>
              <a:rPr lang="en-US" dirty="0">
                <a:solidFill>
                  <a:schemeClr val="tx1"/>
                </a:solidFill>
              </a:rPr>
              <a:t>.</a:t>
            </a:r>
            <a:endParaRPr lang="en-US" dirty="0">
              <a:solidFill>
                <a:schemeClr val="tx1"/>
              </a:solidFill>
              <a:latin typeface="Time new roman"/>
            </a:endParaRPr>
          </a:p>
        </p:txBody>
      </p:sp>
      <p:pic>
        <p:nvPicPr>
          <p:cNvPr id="2" name="Picture 1">
            <a:extLst>
              <a:ext uri="{FF2B5EF4-FFF2-40B4-BE49-F238E27FC236}">
                <a16:creationId xmlns:a16="http://schemas.microsoft.com/office/drawing/2014/main" id="{8B459AC3-5995-550D-428C-27F660F5BA3F}"/>
              </a:ext>
            </a:extLst>
          </p:cNvPr>
          <p:cNvPicPr>
            <a:picLocks noChangeAspect="1"/>
          </p:cNvPicPr>
          <p:nvPr/>
        </p:nvPicPr>
        <p:blipFill>
          <a:blip r:embed="rId3"/>
          <a:stretch>
            <a:fillRect/>
          </a:stretch>
        </p:blipFill>
        <p:spPr>
          <a:xfrm>
            <a:off x="4624620" y="1867513"/>
            <a:ext cx="3337047" cy="1856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046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2405D59F-185C-5E9B-8F82-1B1C60A95761}"/>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B53ED8F9-EFF0-E96B-A5BE-DB513A80D14A}"/>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a:t>
            </a:r>
            <a:r>
              <a:rPr lang="en-US" sz="3300"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latin typeface="Time new roman"/>
                <a:ea typeface="SimSun" panose="02010600030101010101" pitchFamily="2" charset="-122"/>
                <a:cs typeface="Times New Roman" panose="02020603050405020304" pitchFamily="18" charset="0"/>
              </a:rPr>
              <a:t>giữa</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Phát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triển</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trên</a:t>
            </a:r>
            <a:r>
              <a:rPr lang="en-US" sz="3300"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GameMaker</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36D51B10-8502-51C9-BCF9-23ECA050FA0D}"/>
              </a:ext>
            </a:extLst>
          </p:cNvPr>
          <p:cNvSpPr txBox="1">
            <a:spLocks/>
          </p:cNvSpPr>
          <p:nvPr/>
        </p:nvSpPr>
        <p:spPr>
          <a:xfrm>
            <a:off x="1182332" y="1509311"/>
            <a:ext cx="2882891" cy="251893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solidFill>
                  <a:schemeClr val="tx1"/>
                </a:solidFill>
                <a:latin typeface="Time new roman"/>
              </a:rPr>
              <a:t>Thiết</a:t>
            </a:r>
            <a:r>
              <a:rPr lang="en-US" dirty="0">
                <a:solidFill>
                  <a:schemeClr val="tx1"/>
                </a:solidFill>
                <a:latin typeface="Time new roman"/>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Lập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trình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cơ</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chế</a:t>
            </a:r>
            <a:r>
              <a:rPr lang="en-US" dirty="0">
                <a:solidFill>
                  <a:schemeClr val="tx1"/>
                </a:solidFill>
                <a:effectLst/>
                <a:latin typeface="Time new roman"/>
                <a:ea typeface="SimSun" panose="02010600030101010101" pitchFamily="2" charset="-122"/>
                <a:cs typeface="Times New Roman" panose="02020603050405020304" pitchFamily="18" charset="0"/>
              </a:rPr>
              <a:t> di </a:t>
            </a:r>
            <a:r>
              <a:rPr lang="en-US"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chiến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đấu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Lập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trình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cơ</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chế</a:t>
            </a:r>
            <a:r>
              <a:rPr lang="en-US" dirty="0">
                <a:solidFill>
                  <a:schemeClr val="tx1"/>
                </a:solidFill>
                <a:effectLst/>
                <a:latin typeface="Time new roman"/>
                <a:ea typeface="SimSun" panose="02010600030101010101" pitchFamily="2" charset="-122"/>
                <a:cs typeface="Times New Roman" panose="02020603050405020304" pitchFamily="18" charset="0"/>
              </a:rPr>
              <a:t> di </a:t>
            </a:r>
            <a:r>
              <a:rPr lang="en-US"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nhân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vật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phép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nhân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vật</a:t>
            </a:r>
            <a:r>
              <a:rPr lang="en-US" dirty="0">
                <a:solidFill>
                  <a:schemeClr val="tx1"/>
                </a:solidFill>
                <a:effectLst/>
                <a:latin typeface="Time new roman"/>
                <a:ea typeface="SimSun" panose="02010600030101010101" pitchFamily="2" charset="-122"/>
                <a:cs typeface="Times New Roman" panose="02020603050405020304" pitchFamily="18" charset="0"/>
              </a:rPr>
              <a:t> di </a:t>
            </a:r>
            <a:r>
              <a:rPr lang="en-US"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tự</a:t>
            </a:r>
            <a:r>
              <a:rPr lang="en-US" dirty="0">
                <a:solidFill>
                  <a:schemeClr val="tx1"/>
                </a:solidFill>
                <a:effectLst/>
                <a:latin typeface="Time new roman"/>
                <a:ea typeface="SimSun" panose="02010600030101010101" pitchFamily="2" charset="-122"/>
                <a:cs typeface="Times New Roman" panose="02020603050405020304" pitchFamily="18" charset="0"/>
              </a:rPr>
              <a:t> do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môi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trường</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và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tự</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động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tấn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công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gặp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kẻ</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thù</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Cơ</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chế</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chiến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đấu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sẽ</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thiết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kế</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đơn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giản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nhưng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đầy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đủ</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tính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năng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chiến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đấu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của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nhân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vật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từ</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i="1" dirty="0">
                <a:solidFill>
                  <a:schemeClr val="tx1"/>
                </a:solidFill>
                <a:effectLst/>
                <a:latin typeface="Time new roman"/>
                <a:ea typeface="SimSun" panose="02010600030101010101" pitchFamily="2" charset="-122"/>
                <a:cs typeface="Times New Roman" panose="02020603050405020304" pitchFamily="18" charset="0"/>
              </a:rPr>
              <a:t>Genshin Impact</a:t>
            </a:r>
            <a:r>
              <a:rPr lang="en-US"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dirty="0">
              <a:solidFill>
                <a:schemeClr val="tx1"/>
              </a:solidFill>
              <a:latin typeface="Time new roman"/>
            </a:endParaRPr>
          </a:p>
        </p:txBody>
      </p:sp>
      <p:sp>
        <p:nvSpPr>
          <p:cNvPr id="3" name="Google Shape;11285;p84">
            <a:extLst>
              <a:ext uri="{FF2B5EF4-FFF2-40B4-BE49-F238E27FC236}">
                <a16:creationId xmlns:a16="http://schemas.microsoft.com/office/drawing/2014/main" id="{4991606D-855E-3DF8-4395-BF4C2E0BC93C}"/>
              </a:ext>
            </a:extLst>
          </p:cNvPr>
          <p:cNvSpPr/>
          <p:nvPr/>
        </p:nvSpPr>
        <p:spPr>
          <a:xfrm>
            <a:off x="4572000" y="2338757"/>
            <a:ext cx="1118102" cy="860043"/>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51;p84">
            <a:extLst>
              <a:ext uri="{FF2B5EF4-FFF2-40B4-BE49-F238E27FC236}">
                <a16:creationId xmlns:a16="http://schemas.microsoft.com/office/drawing/2014/main" id="{D8AA1294-0816-3C26-7556-98C467A893BE}"/>
              </a:ext>
            </a:extLst>
          </p:cNvPr>
          <p:cNvGrpSpPr/>
          <p:nvPr/>
        </p:nvGrpSpPr>
        <p:grpSpPr>
          <a:xfrm>
            <a:off x="7454726" y="2319509"/>
            <a:ext cx="902289" cy="851962"/>
            <a:chOff x="-9119650" y="2056875"/>
            <a:chExt cx="273325" cy="350525"/>
          </a:xfrm>
        </p:grpSpPr>
        <p:sp>
          <p:nvSpPr>
            <p:cNvPr id="6" name="Google Shape;11352;p84">
              <a:extLst>
                <a:ext uri="{FF2B5EF4-FFF2-40B4-BE49-F238E27FC236}">
                  <a16:creationId xmlns:a16="http://schemas.microsoft.com/office/drawing/2014/main" id="{6FCB2922-98CA-1231-6AD6-EEC08445AFB8}"/>
                </a:ext>
              </a:extLst>
            </p:cNvPr>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353;p84">
              <a:extLst>
                <a:ext uri="{FF2B5EF4-FFF2-40B4-BE49-F238E27FC236}">
                  <a16:creationId xmlns:a16="http://schemas.microsoft.com/office/drawing/2014/main" id="{532230AE-5507-A10A-DA46-6259BA1A0E1C}"/>
                </a:ext>
              </a:extLst>
            </p:cNvPr>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939;p68">
            <a:extLst>
              <a:ext uri="{FF2B5EF4-FFF2-40B4-BE49-F238E27FC236}">
                <a16:creationId xmlns:a16="http://schemas.microsoft.com/office/drawing/2014/main" id="{E59DB633-B874-0079-96F4-94B2A22E2569}"/>
              </a:ext>
            </a:extLst>
          </p:cNvPr>
          <p:cNvGrpSpPr/>
          <p:nvPr/>
        </p:nvGrpSpPr>
        <p:grpSpPr>
          <a:xfrm>
            <a:off x="5917775" y="2319509"/>
            <a:ext cx="1266297" cy="818773"/>
            <a:chOff x="4338746" y="3270399"/>
            <a:chExt cx="1266297" cy="818773"/>
          </a:xfrm>
        </p:grpSpPr>
        <p:sp>
          <p:nvSpPr>
            <p:cNvPr id="9" name="Google Shape;1940;p68">
              <a:extLst>
                <a:ext uri="{FF2B5EF4-FFF2-40B4-BE49-F238E27FC236}">
                  <a16:creationId xmlns:a16="http://schemas.microsoft.com/office/drawing/2014/main" id="{098C85EE-1968-FBCD-3184-EF208D875C51}"/>
                </a:ext>
              </a:extLst>
            </p:cNvPr>
            <p:cNvSpPr/>
            <p:nvPr/>
          </p:nvSpPr>
          <p:spPr>
            <a:xfrm>
              <a:off x="5036522" y="3272491"/>
              <a:ext cx="287665" cy="98883"/>
            </a:xfrm>
            <a:custGeom>
              <a:avLst/>
              <a:gdLst/>
              <a:ahLst/>
              <a:cxnLst/>
              <a:rect l="l" t="t" r="r" b="b"/>
              <a:pathLst>
                <a:path w="17324" h="5955" extrusionOk="0">
                  <a:moveTo>
                    <a:pt x="2946" y="1"/>
                  </a:moveTo>
                  <a:cubicBezTo>
                    <a:pt x="1299" y="1"/>
                    <a:pt x="1" y="1299"/>
                    <a:pt x="1" y="2914"/>
                  </a:cubicBezTo>
                  <a:cubicBezTo>
                    <a:pt x="1" y="4529"/>
                    <a:pt x="1299" y="5860"/>
                    <a:pt x="2914" y="5891"/>
                  </a:cubicBezTo>
                  <a:lnTo>
                    <a:pt x="14347" y="5955"/>
                  </a:lnTo>
                  <a:cubicBezTo>
                    <a:pt x="15993" y="5955"/>
                    <a:pt x="17292" y="4656"/>
                    <a:pt x="17324" y="3041"/>
                  </a:cubicBezTo>
                  <a:cubicBezTo>
                    <a:pt x="17324" y="1426"/>
                    <a:pt x="16025" y="96"/>
                    <a:pt x="14410" y="64"/>
                  </a:cubicBezTo>
                  <a:lnTo>
                    <a:pt x="2946"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41;p68">
              <a:extLst>
                <a:ext uri="{FF2B5EF4-FFF2-40B4-BE49-F238E27FC236}">
                  <a16:creationId xmlns:a16="http://schemas.microsoft.com/office/drawing/2014/main" id="{D98B04C2-39C5-F3E7-26BA-DBFBAE724C5C}"/>
                </a:ext>
              </a:extLst>
            </p:cNvPr>
            <p:cNvSpPr/>
            <p:nvPr/>
          </p:nvSpPr>
          <p:spPr>
            <a:xfrm>
              <a:off x="4627437" y="3270399"/>
              <a:ext cx="287134" cy="98351"/>
            </a:xfrm>
            <a:custGeom>
              <a:avLst/>
              <a:gdLst/>
              <a:ahLst/>
              <a:cxnLst/>
              <a:rect l="l" t="t" r="r" b="b"/>
              <a:pathLst>
                <a:path w="17292" h="5923" extrusionOk="0">
                  <a:moveTo>
                    <a:pt x="2977" y="0"/>
                  </a:moveTo>
                  <a:cubicBezTo>
                    <a:pt x="1362" y="0"/>
                    <a:pt x="0" y="1299"/>
                    <a:pt x="0" y="2914"/>
                  </a:cubicBezTo>
                  <a:cubicBezTo>
                    <a:pt x="0" y="4529"/>
                    <a:pt x="1298" y="5891"/>
                    <a:pt x="2945" y="5891"/>
                  </a:cubicBezTo>
                  <a:lnTo>
                    <a:pt x="14314" y="5922"/>
                  </a:lnTo>
                  <a:cubicBezTo>
                    <a:pt x="15961" y="5922"/>
                    <a:pt x="17291" y="4624"/>
                    <a:pt x="17291" y="3009"/>
                  </a:cubicBezTo>
                  <a:cubicBezTo>
                    <a:pt x="17291" y="1394"/>
                    <a:pt x="15993" y="64"/>
                    <a:pt x="14409" y="64"/>
                  </a:cubicBezTo>
                  <a:lnTo>
                    <a:pt x="2977"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42;p68">
              <a:extLst>
                <a:ext uri="{FF2B5EF4-FFF2-40B4-BE49-F238E27FC236}">
                  <a16:creationId xmlns:a16="http://schemas.microsoft.com/office/drawing/2014/main" id="{CE6EACB3-3C05-30D5-3C37-06F56C1EF620}"/>
                </a:ext>
              </a:extLst>
            </p:cNvPr>
            <p:cNvSpPr/>
            <p:nvPr/>
          </p:nvSpPr>
          <p:spPr>
            <a:xfrm>
              <a:off x="4339808" y="3301946"/>
              <a:ext cx="1265235" cy="787226"/>
            </a:xfrm>
            <a:custGeom>
              <a:avLst/>
              <a:gdLst/>
              <a:ahLst/>
              <a:cxnLst/>
              <a:rect l="l" t="t" r="r" b="b"/>
              <a:pathLst>
                <a:path w="76196" h="47409" extrusionOk="0">
                  <a:moveTo>
                    <a:pt x="75277" y="38953"/>
                  </a:moveTo>
                  <a:lnTo>
                    <a:pt x="69355" y="10356"/>
                  </a:lnTo>
                  <a:cubicBezTo>
                    <a:pt x="68120" y="4466"/>
                    <a:pt x="62927" y="222"/>
                    <a:pt x="56909" y="190"/>
                  </a:cubicBezTo>
                  <a:lnTo>
                    <a:pt x="38320" y="159"/>
                  </a:lnTo>
                  <a:lnTo>
                    <a:pt x="19667" y="32"/>
                  </a:lnTo>
                  <a:cubicBezTo>
                    <a:pt x="13649" y="0"/>
                    <a:pt x="8424" y="4181"/>
                    <a:pt x="7157" y="10039"/>
                  </a:cubicBezTo>
                  <a:lnTo>
                    <a:pt x="950" y="38541"/>
                  </a:lnTo>
                  <a:cubicBezTo>
                    <a:pt x="0" y="42912"/>
                    <a:pt x="3262" y="47029"/>
                    <a:pt x="7759" y="47060"/>
                  </a:cubicBezTo>
                  <a:lnTo>
                    <a:pt x="7854" y="47060"/>
                  </a:lnTo>
                  <a:cubicBezTo>
                    <a:pt x="10039" y="47060"/>
                    <a:pt x="12129" y="46079"/>
                    <a:pt x="13459" y="44337"/>
                  </a:cubicBezTo>
                  <a:lnTo>
                    <a:pt x="27172" y="26476"/>
                  </a:lnTo>
                  <a:lnTo>
                    <a:pt x="38161" y="26507"/>
                  </a:lnTo>
                  <a:lnTo>
                    <a:pt x="49119" y="26571"/>
                  </a:lnTo>
                  <a:lnTo>
                    <a:pt x="62642" y="44558"/>
                  </a:lnTo>
                  <a:cubicBezTo>
                    <a:pt x="63972" y="46300"/>
                    <a:pt x="66030" y="47345"/>
                    <a:pt x="68247" y="47377"/>
                  </a:cubicBezTo>
                  <a:lnTo>
                    <a:pt x="68342" y="47377"/>
                  </a:lnTo>
                  <a:cubicBezTo>
                    <a:pt x="72839" y="47409"/>
                    <a:pt x="76196" y="43355"/>
                    <a:pt x="75277" y="38953"/>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43;p68">
              <a:extLst>
                <a:ext uri="{FF2B5EF4-FFF2-40B4-BE49-F238E27FC236}">
                  <a16:creationId xmlns:a16="http://schemas.microsoft.com/office/drawing/2014/main" id="{5B08E5E6-DB63-6389-187E-21596BA428FB}"/>
                </a:ext>
              </a:extLst>
            </p:cNvPr>
            <p:cNvSpPr/>
            <p:nvPr/>
          </p:nvSpPr>
          <p:spPr>
            <a:xfrm>
              <a:off x="5320464" y="3550137"/>
              <a:ext cx="93104" cy="93619"/>
            </a:xfrm>
            <a:custGeom>
              <a:avLst/>
              <a:gdLst/>
              <a:ahLst/>
              <a:cxnLst/>
              <a:rect l="l" t="t" r="r" b="b"/>
              <a:pathLst>
                <a:path w="5607" h="5638" extrusionOk="0">
                  <a:moveTo>
                    <a:pt x="3548" y="5194"/>
                  </a:moveTo>
                  <a:cubicBezTo>
                    <a:pt x="2249" y="5637"/>
                    <a:pt x="824" y="4877"/>
                    <a:pt x="413" y="3579"/>
                  </a:cubicBezTo>
                  <a:cubicBezTo>
                    <a:pt x="1" y="2280"/>
                    <a:pt x="729" y="855"/>
                    <a:pt x="2059" y="443"/>
                  </a:cubicBezTo>
                  <a:cubicBezTo>
                    <a:pt x="3358" y="0"/>
                    <a:pt x="4783" y="760"/>
                    <a:pt x="5163" y="2059"/>
                  </a:cubicBezTo>
                  <a:cubicBezTo>
                    <a:pt x="5606" y="3389"/>
                    <a:pt x="4910" y="4750"/>
                    <a:pt x="3548" y="5194"/>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44;p68">
              <a:extLst>
                <a:ext uri="{FF2B5EF4-FFF2-40B4-BE49-F238E27FC236}">
                  <a16:creationId xmlns:a16="http://schemas.microsoft.com/office/drawing/2014/main" id="{BC3058DE-6C96-0F67-02D5-59C91A7F4CB2}"/>
                </a:ext>
              </a:extLst>
            </p:cNvPr>
            <p:cNvSpPr/>
            <p:nvPr/>
          </p:nvSpPr>
          <p:spPr>
            <a:xfrm>
              <a:off x="5220559" y="3518059"/>
              <a:ext cx="92573" cy="93619"/>
            </a:xfrm>
            <a:custGeom>
              <a:avLst/>
              <a:gdLst/>
              <a:ahLst/>
              <a:cxnLst/>
              <a:rect l="l" t="t" r="r" b="b"/>
              <a:pathLst>
                <a:path w="5575" h="5638" extrusionOk="0">
                  <a:moveTo>
                    <a:pt x="3548" y="5194"/>
                  </a:moveTo>
                  <a:cubicBezTo>
                    <a:pt x="2249" y="5637"/>
                    <a:pt x="824" y="4877"/>
                    <a:pt x="412" y="3579"/>
                  </a:cubicBezTo>
                  <a:cubicBezTo>
                    <a:pt x="1" y="2249"/>
                    <a:pt x="729" y="824"/>
                    <a:pt x="2028" y="444"/>
                  </a:cubicBezTo>
                  <a:cubicBezTo>
                    <a:pt x="3358" y="0"/>
                    <a:pt x="4783" y="760"/>
                    <a:pt x="5163" y="2059"/>
                  </a:cubicBezTo>
                  <a:cubicBezTo>
                    <a:pt x="5575" y="3357"/>
                    <a:pt x="4846" y="4782"/>
                    <a:pt x="3548" y="5194"/>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45;p68">
              <a:extLst>
                <a:ext uri="{FF2B5EF4-FFF2-40B4-BE49-F238E27FC236}">
                  <a16:creationId xmlns:a16="http://schemas.microsoft.com/office/drawing/2014/main" id="{D9C36A04-070C-ED1B-BC2D-4021F4EB8CDD}"/>
                </a:ext>
              </a:extLst>
            </p:cNvPr>
            <p:cNvSpPr/>
            <p:nvPr/>
          </p:nvSpPr>
          <p:spPr>
            <a:xfrm>
              <a:off x="5287871" y="3443907"/>
              <a:ext cx="93088" cy="93104"/>
            </a:xfrm>
            <a:custGeom>
              <a:avLst/>
              <a:gdLst/>
              <a:ahLst/>
              <a:cxnLst/>
              <a:rect l="l" t="t" r="r" b="b"/>
              <a:pathLst>
                <a:path w="5606" h="5607" extrusionOk="0">
                  <a:moveTo>
                    <a:pt x="3579" y="5195"/>
                  </a:moveTo>
                  <a:cubicBezTo>
                    <a:pt x="2281" y="5606"/>
                    <a:pt x="855" y="4878"/>
                    <a:pt x="444" y="3548"/>
                  </a:cubicBezTo>
                  <a:cubicBezTo>
                    <a:pt x="0" y="2249"/>
                    <a:pt x="760" y="824"/>
                    <a:pt x="2059" y="413"/>
                  </a:cubicBezTo>
                  <a:cubicBezTo>
                    <a:pt x="3389" y="1"/>
                    <a:pt x="4814" y="729"/>
                    <a:pt x="5194" y="2059"/>
                  </a:cubicBezTo>
                  <a:cubicBezTo>
                    <a:pt x="5606" y="3358"/>
                    <a:pt x="4877" y="4751"/>
                    <a:pt x="3579" y="5195"/>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46;p68">
              <a:extLst>
                <a:ext uri="{FF2B5EF4-FFF2-40B4-BE49-F238E27FC236}">
                  <a16:creationId xmlns:a16="http://schemas.microsoft.com/office/drawing/2014/main" id="{265C38BB-043E-BEE9-3CEA-A3B448D4C0AC}"/>
                </a:ext>
              </a:extLst>
            </p:cNvPr>
            <p:cNvSpPr/>
            <p:nvPr/>
          </p:nvSpPr>
          <p:spPr>
            <a:xfrm>
              <a:off x="5187434" y="3411845"/>
              <a:ext cx="92573" cy="93088"/>
            </a:xfrm>
            <a:custGeom>
              <a:avLst/>
              <a:gdLst/>
              <a:ahLst/>
              <a:cxnLst/>
              <a:rect l="l" t="t" r="r" b="b"/>
              <a:pathLst>
                <a:path w="5575" h="5606" extrusionOk="0">
                  <a:moveTo>
                    <a:pt x="3579" y="5162"/>
                  </a:moveTo>
                  <a:cubicBezTo>
                    <a:pt x="2249" y="5606"/>
                    <a:pt x="824" y="4845"/>
                    <a:pt x="444" y="3547"/>
                  </a:cubicBezTo>
                  <a:cubicBezTo>
                    <a:pt x="1" y="2249"/>
                    <a:pt x="761" y="823"/>
                    <a:pt x="2059" y="412"/>
                  </a:cubicBezTo>
                  <a:cubicBezTo>
                    <a:pt x="3358" y="0"/>
                    <a:pt x="4783" y="728"/>
                    <a:pt x="5194" y="2059"/>
                  </a:cubicBezTo>
                  <a:cubicBezTo>
                    <a:pt x="5574" y="3357"/>
                    <a:pt x="4878" y="4782"/>
                    <a:pt x="3579" y="5162"/>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47;p68">
              <a:extLst>
                <a:ext uri="{FF2B5EF4-FFF2-40B4-BE49-F238E27FC236}">
                  <a16:creationId xmlns:a16="http://schemas.microsoft.com/office/drawing/2014/main" id="{9CCF0D27-522D-1CDD-662E-90BCF6FC5D59}"/>
                </a:ext>
              </a:extLst>
            </p:cNvPr>
            <p:cNvSpPr/>
            <p:nvPr/>
          </p:nvSpPr>
          <p:spPr>
            <a:xfrm>
              <a:off x="4338746" y="3514373"/>
              <a:ext cx="347094" cy="569004"/>
            </a:xfrm>
            <a:custGeom>
              <a:avLst/>
              <a:gdLst/>
              <a:ahLst/>
              <a:cxnLst/>
              <a:rect l="l" t="t" r="r" b="b"/>
              <a:pathLst>
                <a:path w="20903" h="34267" extrusionOk="0">
                  <a:moveTo>
                    <a:pt x="6588" y="1"/>
                  </a:moveTo>
                  <a:lnTo>
                    <a:pt x="951" y="25747"/>
                  </a:lnTo>
                  <a:cubicBezTo>
                    <a:pt x="1" y="30118"/>
                    <a:pt x="3294" y="34235"/>
                    <a:pt x="7760" y="34266"/>
                  </a:cubicBezTo>
                  <a:lnTo>
                    <a:pt x="7886" y="34266"/>
                  </a:lnTo>
                  <a:cubicBezTo>
                    <a:pt x="10072" y="34266"/>
                    <a:pt x="12162" y="33285"/>
                    <a:pt x="13460" y="31543"/>
                  </a:cubicBezTo>
                  <a:lnTo>
                    <a:pt x="20902" y="21852"/>
                  </a:lnTo>
                  <a:cubicBezTo>
                    <a:pt x="11085" y="15233"/>
                    <a:pt x="7728" y="5923"/>
                    <a:pt x="658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48;p68">
              <a:extLst>
                <a:ext uri="{FF2B5EF4-FFF2-40B4-BE49-F238E27FC236}">
                  <a16:creationId xmlns:a16="http://schemas.microsoft.com/office/drawing/2014/main" id="{4D1F1B68-2B6D-3663-47D7-7DC4A4339B9A}"/>
                </a:ext>
              </a:extLst>
            </p:cNvPr>
            <p:cNvSpPr/>
            <p:nvPr/>
          </p:nvSpPr>
          <p:spPr>
            <a:xfrm>
              <a:off x="5257369" y="3511218"/>
              <a:ext cx="346978" cy="577954"/>
            </a:xfrm>
            <a:custGeom>
              <a:avLst/>
              <a:gdLst/>
              <a:ahLst/>
              <a:cxnLst/>
              <a:rect l="l" t="t" r="r" b="b"/>
              <a:pathLst>
                <a:path w="20896" h="34806" extrusionOk="0">
                  <a:moveTo>
                    <a:pt x="14505" y="1"/>
                  </a:moveTo>
                  <a:cubicBezTo>
                    <a:pt x="13397" y="5954"/>
                    <a:pt x="10040" y="15455"/>
                    <a:pt x="1" y="22137"/>
                  </a:cubicBezTo>
                  <a:lnTo>
                    <a:pt x="7380" y="32018"/>
                  </a:lnTo>
                  <a:cubicBezTo>
                    <a:pt x="8710" y="33760"/>
                    <a:pt x="10768" y="34773"/>
                    <a:pt x="12985" y="34805"/>
                  </a:cubicBezTo>
                  <a:lnTo>
                    <a:pt x="13080" y="34805"/>
                  </a:lnTo>
                  <a:cubicBezTo>
                    <a:pt x="13114" y="34805"/>
                    <a:pt x="13148" y="34805"/>
                    <a:pt x="13182" y="34805"/>
                  </a:cubicBezTo>
                  <a:cubicBezTo>
                    <a:pt x="17627" y="34805"/>
                    <a:pt x="20895" y="30687"/>
                    <a:pt x="19984" y="26381"/>
                  </a:cubicBezTo>
                  <a:lnTo>
                    <a:pt x="14505"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9;p68">
              <a:extLst>
                <a:ext uri="{FF2B5EF4-FFF2-40B4-BE49-F238E27FC236}">
                  <a16:creationId xmlns:a16="http://schemas.microsoft.com/office/drawing/2014/main" id="{8172CC2A-EE74-D9A3-F2B0-63A40AE1309A}"/>
                </a:ext>
              </a:extLst>
            </p:cNvPr>
            <p:cNvSpPr/>
            <p:nvPr/>
          </p:nvSpPr>
          <p:spPr>
            <a:xfrm>
              <a:off x="4929776" y="3563270"/>
              <a:ext cx="102569" cy="30520"/>
            </a:xfrm>
            <a:custGeom>
              <a:avLst/>
              <a:gdLst/>
              <a:ahLst/>
              <a:cxnLst/>
              <a:rect l="l" t="t" r="r" b="b"/>
              <a:pathLst>
                <a:path w="6177" h="1838" extrusionOk="0">
                  <a:moveTo>
                    <a:pt x="919" y="1"/>
                  </a:moveTo>
                  <a:cubicBezTo>
                    <a:pt x="444" y="1"/>
                    <a:pt x="1" y="412"/>
                    <a:pt x="1" y="919"/>
                  </a:cubicBezTo>
                  <a:cubicBezTo>
                    <a:pt x="1" y="1394"/>
                    <a:pt x="412" y="1838"/>
                    <a:pt x="919" y="1838"/>
                  </a:cubicBezTo>
                  <a:lnTo>
                    <a:pt x="5258" y="1838"/>
                  </a:lnTo>
                  <a:cubicBezTo>
                    <a:pt x="5733" y="1838"/>
                    <a:pt x="6176" y="1426"/>
                    <a:pt x="6176" y="919"/>
                  </a:cubicBezTo>
                  <a:cubicBezTo>
                    <a:pt x="6176" y="444"/>
                    <a:pt x="5796" y="1"/>
                    <a:pt x="525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50;p68">
              <a:extLst>
                <a:ext uri="{FF2B5EF4-FFF2-40B4-BE49-F238E27FC236}">
                  <a16:creationId xmlns:a16="http://schemas.microsoft.com/office/drawing/2014/main" id="{4C9FBA01-55CF-37E3-1E4F-5553AE84C4A2}"/>
                </a:ext>
              </a:extLst>
            </p:cNvPr>
            <p:cNvSpPr/>
            <p:nvPr/>
          </p:nvSpPr>
          <p:spPr>
            <a:xfrm>
              <a:off x="4929776" y="3488604"/>
              <a:ext cx="102569" cy="29989"/>
            </a:xfrm>
            <a:custGeom>
              <a:avLst/>
              <a:gdLst/>
              <a:ahLst/>
              <a:cxnLst/>
              <a:rect l="l" t="t" r="r" b="b"/>
              <a:pathLst>
                <a:path w="6177" h="1806" extrusionOk="0">
                  <a:moveTo>
                    <a:pt x="919" y="1"/>
                  </a:moveTo>
                  <a:cubicBezTo>
                    <a:pt x="444" y="1"/>
                    <a:pt x="1" y="381"/>
                    <a:pt x="1" y="919"/>
                  </a:cubicBezTo>
                  <a:cubicBezTo>
                    <a:pt x="1" y="1394"/>
                    <a:pt x="412" y="1806"/>
                    <a:pt x="919" y="1806"/>
                  </a:cubicBezTo>
                  <a:lnTo>
                    <a:pt x="5258" y="1806"/>
                  </a:lnTo>
                  <a:cubicBezTo>
                    <a:pt x="5733" y="1806"/>
                    <a:pt x="6176" y="1426"/>
                    <a:pt x="6176" y="919"/>
                  </a:cubicBezTo>
                  <a:cubicBezTo>
                    <a:pt x="6176" y="444"/>
                    <a:pt x="5796" y="1"/>
                    <a:pt x="525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51;p68">
              <a:extLst>
                <a:ext uri="{FF2B5EF4-FFF2-40B4-BE49-F238E27FC236}">
                  <a16:creationId xmlns:a16="http://schemas.microsoft.com/office/drawing/2014/main" id="{6729F6FF-811D-5F49-8166-A6C494504502}"/>
                </a:ext>
              </a:extLst>
            </p:cNvPr>
            <p:cNvSpPr/>
            <p:nvPr/>
          </p:nvSpPr>
          <p:spPr>
            <a:xfrm>
              <a:off x="5275783" y="3587993"/>
              <a:ext cx="316060" cy="501156"/>
            </a:xfrm>
            <a:custGeom>
              <a:avLst/>
              <a:gdLst/>
              <a:ahLst/>
              <a:cxnLst/>
              <a:rect l="l" t="t" r="r" b="b"/>
              <a:pathLst>
                <a:path w="19034" h="30181" extrusionOk="0">
                  <a:moveTo>
                    <a:pt x="0" y="19002"/>
                  </a:moveTo>
                  <a:lnTo>
                    <a:pt x="6334" y="27394"/>
                  </a:lnTo>
                  <a:cubicBezTo>
                    <a:pt x="7632" y="29136"/>
                    <a:pt x="9691" y="30149"/>
                    <a:pt x="11908" y="30181"/>
                  </a:cubicBezTo>
                  <a:lnTo>
                    <a:pt x="12034" y="30181"/>
                  </a:lnTo>
                  <a:cubicBezTo>
                    <a:pt x="15138" y="30181"/>
                    <a:pt x="17735" y="28217"/>
                    <a:pt x="18685" y="25525"/>
                  </a:cubicBezTo>
                  <a:lnTo>
                    <a:pt x="18685" y="25525"/>
                  </a:lnTo>
                  <a:lnTo>
                    <a:pt x="18685" y="25525"/>
                  </a:lnTo>
                  <a:cubicBezTo>
                    <a:pt x="18716" y="25367"/>
                    <a:pt x="18748" y="25240"/>
                    <a:pt x="18780" y="25082"/>
                  </a:cubicBezTo>
                  <a:lnTo>
                    <a:pt x="18780" y="25082"/>
                  </a:lnTo>
                  <a:cubicBezTo>
                    <a:pt x="18906" y="24639"/>
                    <a:pt x="19001" y="24164"/>
                    <a:pt x="19033" y="23720"/>
                  </a:cubicBezTo>
                  <a:lnTo>
                    <a:pt x="19033" y="23689"/>
                  </a:lnTo>
                  <a:lnTo>
                    <a:pt x="19033" y="23309"/>
                  </a:lnTo>
                  <a:lnTo>
                    <a:pt x="19033" y="23182"/>
                  </a:lnTo>
                  <a:lnTo>
                    <a:pt x="19033" y="22865"/>
                  </a:lnTo>
                  <a:lnTo>
                    <a:pt x="19033" y="22707"/>
                  </a:lnTo>
                  <a:cubicBezTo>
                    <a:pt x="19033" y="22580"/>
                    <a:pt x="19033" y="22517"/>
                    <a:pt x="19001" y="22390"/>
                  </a:cubicBezTo>
                  <a:lnTo>
                    <a:pt x="19001" y="22263"/>
                  </a:lnTo>
                  <a:cubicBezTo>
                    <a:pt x="18938" y="22105"/>
                    <a:pt x="18938" y="21947"/>
                    <a:pt x="18906" y="21788"/>
                  </a:cubicBezTo>
                  <a:lnTo>
                    <a:pt x="18685" y="20712"/>
                  </a:lnTo>
                  <a:lnTo>
                    <a:pt x="14409" y="0"/>
                  </a:lnTo>
                  <a:cubicBezTo>
                    <a:pt x="12668" y="6714"/>
                    <a:pt x="8772" y="15296"/>
                    <a:pt x="0" y="19002"/>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52;p68">
              <a:extLst>
                <a:ext uri="{FF2B5EF4-FFF2-40B4-BE49-F238E27FC236}">
                  <a16:creationId xmlns:a16="http://schemas.microsoft.com/office/drawing/2014/main" id="{D72F4856-409B-D4D3-C038-91F6792780D9}"/>
                </a:ext>
              </a:extLst>
            </p:cNvPr>
            <p:cNvSpPr/>
            <p:nvPr/>
          </p:nvSpPr>
          <p:spPr>
            <a:xfrm>
              <a:off x="4351896" y="3583261"/>
              <a:ext cx="317106" cy="500109"/>
            </a:xfrm>
            <a:custGeom>
              <a:avLst/>
              <a:gdLst/>
              <a:ahLst/>
              <a:cxnLst/>
              <a:rect l="l" t="t" r="r" b="b"/>
              <a:pathLst>
                <a:path w="19097" h="30118" extrusionOk="0">
                  <a:moveTo>
                    <a:pt x="19097" y="19065"/>
                  </a:moveTo>
                  <a:lnTo>
                    <a:pt x="12668" y="27394"/>
                  </a:lnTo>
                  <a:cubicBezTo>
                    <a:pt x="11338" y="29136"/>
                    <a:pt x="9280" y="30117"/>
                    <a:pt x="7094" y="30117"/>
                  </a:cubicBezTo>
                  <a:lnTo>
                    <a:pt x="6968" y="30117"/>
                  </a:lnTo>
                  <a:cubicBezTo>
                    <a:pt x="3864" y="30117"/>
                    <a:pt x="1331" y="28059"/>
                    <a:pt x="381" y="25367"/>
                  </a:cubicBezTo>
                  <a:lnTo>
                    <a:pt x="381" y="25367"/>
                  </a:lnTo>
                  <a:lnTo>
                    <a:pt x="381" y="25367"/>
                  </a:lnTo>
                  <a:cubicBezTo>
                    <a:pt x="317" y="25209"/>
                    <a:pt x="285" y="25082"/>
                    <a:pt x="254" y="24924"/>
                  </a:cubicBezTo>
                  <a:lnTo>
                    <a:pt x="254" y="24924"/>
                  </a:lnTo>
                  <a:cubicBezTo>
                    <a:pt x="127" y="24512"/>
                    <a:pt x="64" y="24037"/>
                    <a:pt x="0" y="23594"/>
                  </a:cubicBezTo>
                  <a:lnTo>
                    <a:pt x="0" y="23562"/>
                  </a:lnTo>
                  <a:lnTo>
                    <a:pt x="0" y="23150"/>
                  </a:lnTo>
                  <a:lnTo>
                    <a:pt x="0" y="23023"/>
                  </a:lnTo>
                  <a:lnTo>
                    <a:pt x="0" y="22707"/>
                  </a:lnTo>
                  <a:lnTo>
                    <a:pt x="0" y="22548"/>
                  </a:lnTo>
                  <a:cubicBezTo>
                    <a:pt x="0" y="22422"/>
                    <a:pt x="64" y="22358"/>
                    <a:pt x="64" y="22232"/>
                  </a:cubicBezTo>
                  <a:lnTo>
                    <a:pt x="64" y="22105"/>
                  </a:lnTo>
                  <a:cubicBezTo>
                    <a:pt x="95" y="21947"/>
                    <a:pt x="95" y="21788"/>
                    <a:pt x="127" y="21693"/>
                  </a:cubicBezTo>
                  <a:lnTo>
                    <a:pt x="381" y="20617"/>
                  </a:lnTo>
                  <a:lnTo>
                    <a:pt x="4878" y="0"/>
                  </a:lnTo>
                  <a:cubicBezTo>
                    <a:pt x="6524" y="6682"/>
                    <a:pt x="10388" y="15328"/>
                    <a:pt x="19097" y="19065"/>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53;p68">
              <a:extLst>
                <a:ext uri="{FF2B5EF4-FFF2-40B4-BE49-F238E27FC236}">
                  <a16:creationId xmlns:a16="http://schemas.microsoft.com/office/drawing/2014/main" id="{65FA0593-6733-4452-B54F-C90200F7E51B}"/>
                </a:ext>
              </a:extLst>
            </p:cNvPr>
            <p:cNvSpPr/>
            <p:nvPr/>
          </p:nvSpPr>
          <p:spPr>
            <a:xfrm>
              <a:off x="4350850" y="3302461"/>
              <a:ext cx="1243681" cy="708884"/>
            </a:xfrm>
            <a:custGeom>
              <a:avLst/>
              <a:gdLst/>
              <a:ahLst/>
              <a:cxnLst/>
              <a:rect l="l" t="t" r="r" b="b"/>
              <a:pathLst>
                <a:path w="74898" h="42691" extrusionOk="0">
                  <a:moveTo>
                    <a:pt x="18934" y="1"/>
                  </a:moveTo>
                  <a:cubicBezTo>
                    <a:pt x="12945" y="1"/>
                    <a:pt x="7754" y="4172"/>
                    <a:pt x="6492" y="10008"/>
                  </a:cubicBezTo>
                  <a:lnTo>
                    <a:pt x="285" y="38510"/>
                  </a:lnTo>
                  <a:cubicBezTo>
                    <a:pt x="0" y="39840"/>
                    <a:pt x="63" y="41107"/>
                    <a:pt x="475" y="42279"/>
                  </a:cubicBezTo>
                  <a:lnTo>
                    <a:pt x="6461" y="14885"/>
                  </a:lnTo>
                  <a:cubicBezTo>
                    <a:pt x="7718" y="9039"/>
                    <a:pt x="12875" y="4877"/>
                    <a:pt x="18835" y="4877"/>
                  </a:cubicBezTo>
                  <a:cubicBezTo>
                    <a:pt x="18880" y="4877"/>
                    <a:pt x="18925" y="4878"/>
                    <a:pt x="18970" y="4878"/>
                  </a:cubicBezTo>
                  <a:lnTo>
                    <a:pt x="37591" y="4941"/>
                  </a:lnTo>
                  <a:lnTo>
                    <a:pt x="56244" y="5036"/>
                  </a:lnTo>
                  <a:cubicBezTo>
                    <a:pt x="62262" y="5068"/>
                    <a:pt x="67455" y="9312"/>
                    <a:pt x="68690" y="15202"/>
                  </a:cubicBezTo>
                  <a:lnTo>
                    <a:pt x="74391" y="42691"/>
                  </a:lnTo>
                  <a:cubicBezTo>
                    <a:pt x="74771" y="41519"/>
                    <a:pt x="74897" y="40220"/>
                    <a:pt x="74612" y="38922"/>
                  </a:cubicBezTo>
                  <a:lnTo>
                    <a:pt x="68690" y="10325"/>
                  </a:lnTo>
                  <a:cubicBezTo>
                    <a:pt x="67455" y="4435"/>
                    <a:pt x="62262" y="191"/>
                    <a:pt x="56244" y="159"/>
                  </a:cubicBezTo>
                  <a:lnTo>
                    <a:pt x="37655" y="128"/>
                  </a:lnTo>
                  <a:lnTo>
                    <a:pt x="19002" y="1"/>
                  </a:lnTo>
                  <a:cubicBezTo>
                    <a:pt x="18979" y="1"/>
                    <a:pt x="18956" y="1"/>
                    <a:pt x="18934"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54;p68">
              <a:extLst>
                <a:ext uri="{FF2B5EF4-FFF2-40B4-BE49-F238E27FC236}">
                  <a16:creationId xmlns:a16="http://schemas.microsoft.com/office/drawing/2014/main" id="{31116F27-7163-6FFF-99E3-C3CBDE9E6A4C}"/>
                </a:ext>
              </a:extLst>
            </p:cNvPr>
            <p:cNvSpPr/>
            <p:nvPr/>
          </p:nvSpPr>
          <p:spPr>
            <a:xfrm>
              <a:off x="4338746" y="3662659"/>
              <a:ext cx="1264620" cy="426499"/>
            </a:xfrm>
            <a:custGeom>
              <a:avLst/>
              <a:gdLst/>
              <a:ahLst/>
              <a:cxnLst/>
              <a:rect l="l" t="t" r="r" b="b"/>
              <a:pathLst>
                <a:path w="76159" h="25685" extrusionOk="0">
                  <a:moveTo>
                    <a:pt x="29675" y="0"/>
                  </a:moveTo>
                  <a:cubicBezTo>
                    <a:pt x="28155" y="0"/>
                    <a:pt x="26729" y="665"/>
                    <a:pt x="25779" y="1900"/>
                  </a:cubicBezTo>
                  <a:lnTo>
                    <a:pt x="13523" y="17861"/>
                  </a:lnTo>
                  <a:cubicBezTo>
                    <a:pt x="12162" y="19603"/>
                    <a:pt x="10103" y="20585"/>
                    <a:pt x="7918" y="20585"/>
                  </a:cubicBezTo>
                  <a:lnTo>
                    <a:pt x="7823" y="20585"/>
                  </a:lnTo>
                  <a:cubicBezTo>
                    <a:pt x="4688" y="20585"/>
                    <a:pt x="2123" y="18526"/>
                    <a:pt x="1204" y="15835"/>
                  </a:cubicBezTo>
                  <a:lnTo>
                    <a:pt x="951" y="16911"/>
                  </a:lnTo>
                  <a:cubicBezTo>
                    <a:pt x="1" y="21250"/>
                    <a:pt x="3294" y="25367"/>
                    <a:pt x="7760" y="25430"/>
                  </a:cubicBezTo>
                  <a:lnTo>
                    <a:pt x="7886" y="25430"/>
                  </a:lnTo>
                  <a:cubicBezTo>
                    <a:pt x="10072" y="25430"/>
                    <a:pt x="12162" y="24417"/>
                    <a:pt x="13460" y="22675"/>
                  </a:cubicBezTo>
                  <a:lnTo>
                    <a:pt x="27204" y="4846"/>
                  </a:lnTo>
                  <a:lnTo>
                    <a:pt x="38162" y="4877"/>
                  </a:lnTo>
                  <a:lnTo>
                    <a:pt x="49151" y="4909"/>
                  </a:lnTo>
                  <a:lnTo>
                    <a:pt x="62706" y="22928"/>
                  </a:lnTo>
                  <a:cubicBezTo>
                    <a:pt x="64036" y="24670"/>
                    <a:pt x="66094" y="25684"/>
                    <a:pt x="68248" y="25684"/>
                  </a:cubicBezTo>
                  <a:lnTo>
                    <a:pt x="68374" y="25684"/>
                  </a:lnTo>
                  <a:cubicBezTo>
                    <a:pt x="68408" y="25684"/>
                    <a:pt x="68442" y="25684"/>
                    <a:pt x="68475" y="25684"/>
                  </a:cubicBezTo>
                  <a:cubicBezTo>
                    <a:pt x="72890" y="25684"/>
                    <a:pt x="76158" y="21566"/>
                    <a:pt x="75278" y="17260"/>
                  </a:cubicBezTo>
                  <a:lnTo>
                    <a:pt x="75120" y="16151"/>
                  </a:lnTo>
                  <a:cubicBezTo>
                    <a:pt x="74170" y="18843"/>
                    <a:pt x="71573" y="20870"/>
                    <a:pt x="68469" y="20870"/>
                  </a:cubicBezTo>
                  <a:lnTo>
                    <a:pt x="68343" y="20870"/>
                  </a:lnTo>
                  <a:cubicBezTo>
                    <a:pt x="66157" y="20870"/>
                    <a:pt x="64099" y="19825"/>
                    <a:pt x="62769" y="18051"/>
                  </a:cubicBezTo>
                  <a:lnTo>
                    <a:pt x="49214" y="95"/>
                  </a:lnTo>
                  <a:lnTo>
                    <a:pt x="38257" y="32"/>
                  </a:lnTo>
                  <a:lnTo>
                    <a:pt x="29675"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55;p68">
              <a:extLst>
                <a:ext uri="{FF2B5EF4-FFF2-40B4-BE49-F238E27FC236}">
                  <a16:creationId xmlns:a16="http://schemas.microsoft.com/office/drawing/2014/main" id="{6B674253-F312-ED10-AD00-D67BE771F160}"/>
                </a:ext>
              </a:extLst>
            </p:cNvPr>
            <p:cNvSpPr/>
            <p:nvPr/>
          </p:nvSpPr>
          <p:spPr>
            <a:xfrm>
              <a:off x="4965009" y="3646886"/>
              <a:ext cx="255069" cy="172493"/>
            </a:xfrm>
            <a:custGeom>
              <a:avLst/>
              <a:gdLst/>
              <a:ahLst/>
              <a:cxnLst/>
              <a:rect l="l" t="t" r="r" b="b"/>
              <a:pathLst>
                <a:path w="15361" h="10388" extrusionOk="0">
                  <a:moveTo>
                    <a:pt x="7570" y="0"/>
                  </a:moveTo>
                  <a:cubicBezTo>
                    <a:pt x="3959" y="0"/>
                    <a:pt x="887" y="2407"/>
                    <a:pt x="1" y="5764"/>
                  </a:cubicBezTo>
                  <a:lnTo>
                    <a:pt x="507" y="5796"/>
                  </a:lnTo>
                  <a:lnTo>
                    <a:pt x="11465" y="5827"/>
                  </a:lnTo>
                  <a:lnTo>
                    <a:pt x="14885" y="10388"/>
                  </a:lnTo>
                  <a:cubicBezTo>
                    <a:pt x="15170" y="9596"/>
                    <a:pt x="15328" y="8709"/>
                    <a:pt x="15328" y="7822"/>
                  </a:cubicBezTo>
                  <a:cubicBezTo>
                    <a:pt x="15360" y="3515"/>
                    <a:pt x="11877" y="0"/>
                    <a:pt x="7570"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56;p68">
              <a:extLst>
                <a:ext uri="{FF2B5EF4-FFF2-40B4-BE49-F238E27FC236}">
                  <a16:creationId xmlns:a16="http://schemas.microsoft.com/office/drawing/2014/main" id="{212210E9-66BA-F6CA-D966-15830D2DA048}"/>
                </a:ext>
              </a:extLst>
            </p:cNvPr>
            <p:cNvSpPr/>
            <p:nvPr/>
          </p:nvSpPr>
          <p:spPr>
            <a:xfrm>
              <a:off x="5010238" y="3617962"/>
              <a:ext cx="260317" cy="260317"/>
            </a:xfrm>
            <a:custGeom>
              <a:avLst/>
              <a:gdLst/>
              <a:ahLst/>
              <a:cxnLst/>
              <a:rect l="l" t="t" r="r" b="b"/>
              <a:pathLst>
                <a:path w="15677" h="15677" extrusionOk="0">
                  <a:moveTo>
                    <a:pt x="32" y="7791"/>
                  </a:moveTo>
                  <a:cubicBezTo>
                    <a:pt x="0" y="12130"/>
                    <a:pt x="3484" y="15645"/>
                    <a:pt x="7791" y="15645"/>
                  </a:cubicBezTo>
                  <a:cubicBezTo>
                    <a:pt x="12098" y="15676"/>
                    <a:pt x="15613" y="12193"/>
                    <a:pt x="15613" y="7886"/>
                  </a:cubicBezTo>
                  <a:cubicBezTo>
                    <a:pt x="15676" y="3579"/>
                    <a:pt x="12193" y="32"/>
                    <a:pt x="7854" y="32"/>
                  </a:cubicBezTo>
                  <a:cubicBezTo>
                    <a:pt x="3547" y="0"/>
                    <a:pt x="63" y="3484"/>
                    <a:pt x="32" y="7791"/>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57;p68">
              <a:extLst>
                <a:ext uri="{FF2B5EF4-FFF2-40B4-BE49-F238E27FC236}">
                  <a16:creationId xmlns:a16="http://schemas.microsoft.com/office/drawing/2014/main" id="{FEABDAC5-6F05-14D1-3E24-12C532CEB3CF}"/>
                </a:ext>
              </a:extLst>
            </p:cNvPr>
            <p:cNvSpPr/>
            <p:nvPr/>
          </p:nvSpPr>
          <p:spPr>
            <a:xfrm>
              <a:off x="5053358" y="3660551"/>
              <a:ext cx="174070" cy="174602"/>
            </a:xfrm>
            <a:custGeom>
              <a:avLst/>
              <a:gdLst/>
              <a:ahLst/>
              <a:cxnLst/>
              <a:rect l="l" t="t" r="r" b="b"/>
              <a:pathLst>
                <a:path w="10483" h="10515" extrusionOk="0">
                  <a:moveTo>
                    <a:pt x="5257" y="1"/>
                  </a:moveTo>
                  <a:cubicBezTo>
                    <a:pt x="2375" y="1"/>
                    <a:pt x="0" y="2344"/>
                    <a:pt x="0" y="5226"/>
                  </a:cubicBezTo>
                  <a:cubicBezTo>
                    <a:pt x="0" y="8139"/>
                    <a:pt x="2344" y="10515"/>
                    <a:pt x="5225" y="10515"/>
                  </a:cubicBezTo>
                  <a:cubicBezTo>
                    <a:pt x="8107" y="10515"/>
                    <a:pt x="10482" y="8171"/>
                    <a:pt x="10482" y="5289"/>
                  </a:cubicBezTo>
                  <a:cubicBezTo>
                    <a:pt x="10482" y="2376"/>
                    <a:pt x="8171" y="1"/>
                    <a:pt x="5257"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58;p68">
              <a:extLst>
                <a:ext uri="{FF2B5EF4-FFF2-40B4-BE49-F238E27FC236}">
                  <a16:creationId xmlns:a16="http://schemas.microsoft.com/office/drawing/2014/main" id="{F58EBC0E-D53C-E6F8-0944-AB56ADE17789}"/>
                </a:ext>
              </a:extLst>
            </p:cNvPr>
            <p:cNvSpPr/>
            <p:nvPr/>
          </p:nvSpPr>
          <p:spPr>
            <a:xfrm>
              <a:off x="5084374" y="3691566"/>
              <a:ext cx="112549" cy="112565"/>
            </a:xfrm>
            <a:custGeom>
              <a:avLst/>
              <a:gdLst/>
              <a:ahLst/>
              <a:cxnLst/>
              <a:rect l="l" t="t" r="r" b="b"/>
              <a:pathLst>
                <a:path w="6778" h="6779" extrusionOk="0">
                  <a:moveTo>
                    <a:pt x="0" y="3358"/>
                  </a:moveTo>
                  <a:cubicBezTo>
                    <a:pt x="0" y="5226"/>
                    <a:pt x="1489" y="6778"/>
                    <a:pt x="3357" y="6778"/>
                  </a:cubicBezTo>
                  <a:cubicBezTo>
                    <a:pt x="5226" y="6778"/>
                    <a:pt x="6778" y="5258"/>
                    <a:pt x="6778" y="3421"/>
                  </a:cubicBezTo>
                  <a:cubicBezTo>
                    <a:pt x="6778" y="1553"/>
                    <a:pt x="5258" y="1"/>
                    <a:pt x="3389" y="1"/>
                  </a:cubicBezTo>
                  <a:cubicBezTo>
                    <a:pt x="1489" y="1"/>
                    <a:pt x="0" y="1521"/>
                    <a:pt x="0" y="3358"/>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59;p68">
              <a:extLst>
                <a:ext uri="{FF2B5EF4-FFF2-40B4-BE49-F238E27FC236}">
                  <a16:creationId xmlns:a16="http://schemas.microsoft.com/office/drawing/2014/main" id="{C2EF9D14-344F-5F5E-2445-AB66352D11A7}"/>
                </a:ext>
              </a:extLst>
            </p:cNvPr>
            <p:cNvSpPr/>
            <p:nvPr/>
          </p:nvSpPr>
          <p:spPr>
            <a:xfrm>
              <a:off x="4521205" y="3352421"/>
              <a:ext cx="260333" cy="258756"/>
            </a:xfrm>
            <a:custGeom>
              <a:avLst/>
              <a:gdLst/>
              <a:ahLst/>
              <a:cxnLst/>
              <a:rect l="l" t="t" r="r" b="b"/>
              <a:pathLst>
                <a:path w="15678" h="15583" extrusionOk="0">
                  <a:moveTo>
                    <a:pt x="7797" y="0"/>
                  </a:moveTo>
                  <a:cubicBezTo>
                    <a:pt x="3516" y="0"/>
                    <a:pt x="33" y="3472"/>
                    <a:pt x="33" y="7759"/>
                  </a:cubicBezTo>
                  <a:cubicBezTo>
                    <a:pt x="1" y="12066"/>
                    <a:pt x="3485" y="15582"/>
                    <a:pt x="7792" y="15582"/>
                  </a:cubicBezTo>
                  <a:cubicBezTo>
                    <a:pt x="7830" y="15582"/>
                    <a:pt x="7869" y="15582"/>
                    <a:pt x="7907" y="15582"/>
                  </a:cubicBezTo>
                  <a:cubicBezTo>
                    <a:pt x="12161" y="15582"/>
                    <a:pt x="15614" y="12123"/>
                    <a:pt x="15614" y="7823"/>
                  </a:cubicBezTo>
                  <a:cubicBezTo>
                    <a:pt x="15677" y="3516"/>
                    <a:pt x="12194" y="1"/>
                    <a:pt x="7855" y="1"/>
                  </a:cubicBezTo>
                  <a:cubicBezTo>
                    <a:pt x="7835" y="0"/>
                    <a:pt x="7816" y="0"/>
                    <a:pt x="7797"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60;p68">
              <a:extLst>
                <a:ext uri="{FF2B5EF4-FFF2-40B4-BE49-F238E27FC236}">
                  <a16:creationId xmlns:a16="http://schemas.microsoft.com/office/drawing/2014/main" id="{02DC7A3C-49B1-7321-6C13-B9C9079360E9}"/>
                </a:ext>
              </a:extLst>
            </p:cNvPr>
            <p:cNvSpPr/>
            <p:nvPr/>
          </p:nvSpPr>
          <p:spPr>
            <a:xfrm>
              <a:off x="5084374" y="3691566"/>
              <a:ext cx="112549" cy="112565"/>
            </a:xfrm>
            <a:custGeom>
              <a:avLst/>
              <a:gdLst/>
              <a:ahLst/>
              <a:cxnLst/>
              <a:rect l="l" t="t" r="r" b="b"/>
              <a:pathLst>
                <a:path w="6778" h="6779" fill="none" extrusionOk="0">
                  <a:moveTo>
                    <a:pt x="0" y="3358"/>
                  </a:moveTo>
                  <a:cubicBezTo>
                    <a:pt x="0" y="5226"/>
                    <a:pt x="1489" y="6778"/>
                    <a:pt x="3357" y="6778"/>
                  </a:cubicBezTo>
                  <a:cubicBezTo>
                    <a:pt x="5226" y="6778"/>
                    <a:pt x="6778" y="5258"/>
                    <a:pt x="6778" y="3421"/>
                  </a:cubicBezTo>
                  <a:cubicBezTo>
                    <a:pt x="6778" y="1553"/>
                    <a:pt x="5258" y="1"/>
                    <a:pt x="3389" y="1"/>
                  </a:cubicBezTo>
                  <a:cubicBezTo>
                    <a:pt x="1489" y="1"/>
                    <a:pt x="0" y="1521"/>
                    <a:pt x="0" y="3358"/>
                  </a:cubicBezTo>
                  <a:close/>
                </a:path>
              </a:pathLst>
            </a:custGeom>
            <a:solidFill>
              <a:schemeClr val="dk1"/>
            </a:solidFill>
            <a:ln w="7125" cap="flat" cmpd="sng">
              <a:solidFill>
                <a:srgbClr val="344377"/>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61;p68">
              <a:extLst>
                <a:ext uri="{FF2B5EF4-FFF2-40B4-BE49-F238E27FC236}">
                  <a16:creationId xmlns:a16="http://schemas.microsoft.com/office/drawing/2014/main" id="{72DDFDE0-F6FD-4834-FE59-B5C8CD3DA830}"/>
                </a:ext>
              </a:extLst>
            </p:cNvPr>
            <p:cNvSpPr/>
            <p:nvPr/>
          </p:nvSpPr>
          <p:spPr>
            <a:xfrm>
              <a:off x="4701041" y="3270399"/>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62;p68">
              <a:extLst>
                <a:ext uri="{FF2B5EF4-FFF2-40B4-BE49-F238E27FC236}">
                  <a16:creationId xmlns:a16="http://schemas.microsoft.com/office/drawing/2014/main" id="{8DE7D0D4-5B34-7A96-749F-4F5F4BB6EFDA}"/>
                </a:ext>
              </a:extLst>
            </p:cNvPr>
            <p:cNvSpPr/>
            <p:nvPr/>
          </p:nvSpPr>
          <p:spPr>
            <a:xfrm>
              <a:off x="4853531" y="3270399"/>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63;p68">
              <a:extLst>
                <a:ext uri="{FF2B5EF4-FFF2-40B4-BE49-F238E27FC236}">
                  <a16:creationId xmlns:a16="http://schemas.microsoft.com/office/drawing/2014/main" id="{4E6AA79D-E08E-49F5-26D0-A90F86E4A98E}"/>
                </a:ext>
              </a:extLst>
            </p:cNvPr>
            <p:cNvSpPr/>
            <p:nvPr/>
          </p:nvSpPr>
          <p:spPr>
            <a:xfrm>
              <a:off x="5103302" y="3272491"/>
              <a:ext cx="17" cy="32629"/>
            </a:xfrm>
            <a:custGeom>
              <a:avLst/>
              <a:gdLst/>
              <a:ahLst/>
              <a:cxnLst/>
              <a:rect l="l" t="t" r="r" b="b"/>
              <a:pathLst>
                <a:path w="1" h="1965" fill="none" extrusionOk="0">
                  <a:moveTo>
                    <a:pt x="1" y="1"/>
                  </a:moveTo>
                  <a:lnTo>
                    <a:pt x="1" y="1964"/>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64;p68">
              <a:extLst>
                <a:ext uri="{FF2B5EF4-FFF2-40B4-BE49-F238E27FC236}">
                  <a16:creationId xmlns:a16="http://schemas.microsoft.com/office/drawing/2014/main" id="{2AEE7A90-F359-F003-7E1C-C87AC34BDB93}"/>
                </a:ext>
              </a:extLst>
            </p:cNvPr>
            <p:cNvSpPr/>
            <p:nvPr/>
          </p:nvSpPr>
          <p:spPr>
            <a:xfrm>
              <a:off x="5255792" y="3273554"/>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65;p68">
              <a:extLst>
                <a:ext uri="{FF2B5EF4-FFF2-40B4-BE49-F238E27FC236}">
                  <a16:creationId xmlns:a16="http://schemas.microsoft.com/office/drawing/2014/main" id="{7E92A25F-C082-A5E8-7FEF-C4A2866C397C}"/>
                </a:ext>
              </a:extLst>
            </p:cNvPr>
            <p:cNvSpPr/>
            <p:nvPr/>
          </p:nvSpPr>
          <p:spPr>
            <a:xfrm>
              <a:off x="4866150" y="3331915"/>
              <a:ext cx="212478" cy="27880"/>
            </a:xfrm>
            <a:custGeom>
              <a:avLst/>
              <a:gdLst/>
              <a:ahLst/>
              <a:cxnLst/>
              <a:rect l="l" t="t" r="r" b="b"/>
              <a:pathLst>
                <a:path w="12796" h="1679" extrusionOk="0">
                  <a:moveTo>
                    <a:pt x="824" y="0"/>
                  </a:moveTo>
                  <a:cubicBezTo>
                    <a:pt x="381" y="0"/>
                    <a:pt x="1" y="380"/>
                    <a:pt x="1" y="855"/>
                  </a:cubicBezTo>
                  <a:cubicBezTo>
                    <a:pt x="1" y="1267"/>
                    <a:pt x="349" y="1679"/>
                    <a:pt x="824" y="1679"/>
                  </a:cubicBezTo>
                  <a:lnTo>
                    <a:pt x="11940" y="1679"/>
                  </a:lnTo>
                  <a:cubicBezTo>
                    <a:pt x="12415" y="1679"/>
                    <a:pt x="12795" y="1331"/>
                    <a:pt x="12795" y="855"/>
                  </a:cubicBezTo>
                  <a:cubicBezTo>
                    <a:pt x="12795" y="412"/>
                    <a:pt x="12415" y="0"/>
                    <a:pt x="11940" y="0"/>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66;p68">
              <a:extLst>
                <a:ext uri="{FF2B5EF4-FFF2-40B4-BE49-F238E27FC236}">
                  <a16:creationId xmlns:a16="http://schemas.microsoft.com/office/drawing/2014/main" id="{0ED43BFB-914F-758A-5A99-84951B3EDA26}"/>
                </a:ext>
              </a:extLst>
            </p:cNvPr>
            <p:cNvSpPr/>
            <p:nvPr/>
          </p:nvSpPr>
          <p:spPr>
            <a:xfrm>
              <a:off x="4570120" y="3620586"/>
              <a:ext cx="137788" cy="137274"/>
            </a:xfrm>
            <a:custGeom>
              <a:avLst/>
              <a:gdLst/>
              <a:ahLst/>
              <a:cxnLst/>
              <a:rect l="l" t="t" r="r" b="b"/>
              <a:pathLst>
                <a:path w="8298" h="8267" extrusionOk="0">
                  <a:moveTo>
                    <a:pt x="8012" y="5701"/>
                  </a:moveTo>
                  <a:lnTo>
                    <a:pt x="6936" y="4624"/>
                  </a:lnTo>
                  <a:cubicBezTo>
                    <a:pt x="6651" y="4371"/>
                    <a:pt x="6651" y="3928"/>
                    <a:pt x="6936" y="3643"/>
                  </a:cubicBezTo>
                  <a:lnTo>
                    <a:pt x="8012" y="2566"/>
                  </a:lnTo>
                  <a:cubicBezTo>
                    <a:pt x="8297" y="2281"/>
                    <a:pt x="8297" y="1869"/>
                    <a:pt x="8012" y="1584"/>
                  </a:cubicBezTo>
                  <a:lnTo>
                    <a:pt x="6714" y="286"/>
                  </a:lnTo>
                  <a:cubicBezTo>
                    <a:pt x="6429" y="1"/>
                    <a:pt x="5986" y="1"/>
                    <a:pt x="5701" y="286"/>
                  </a:cubicBezTo>
                  <a:lnTo>
                    <a:pt x="4655" y="1362"/>
                  </a:lnTo>
                  <a:cubicBezTo>
                    <a:pt x="4370" y="1616"/>
                    <a:pt x="3927" y="1616"/>
                    <a:pt x="3642" y="1362"/>
                  </a:cubicBezTo>
                  <a:lnTo>
                    <a:pt x="2597" y="286"/>
                  </a:lnTo>
                  <a:cubicBezTo>
                    <a:pt x="2312" y="1"/>
                    <a:pt x="1869" y="1"/>
                    <a:pt x="1584" y="286"/>
                  </a:cubicBezTo>
                  <a:lnTo>
                    <a:pt x="285" y="1584"/>
                  </a:lnTo>
                  <a:cubicBezTo>
                    <a:pt x="0" y="1869"/>
                    <a:pt x="0" y="2281"/>
                    <a:pt x="285" y="2566"/>
                  </a:cubicBezTo>
                  <a:lnTo>
                    <a:pt x="1362" y="3643"/>
                  </a:lnTo>
                  <a:cubicBezTo>
                    <a:pt x="1647" y="3928"/>
                    <a:pt x="1647" y="4371"/>
                    <a:pt x="1362" y="4624"/>
                  </a:cubicBezTo>
                  <a:lnTo>
                    <a:pt x="285" y="5701"/>
                  </a:lnTo>
                  <a:cubicBezTo>
                    <a:pt x="0" y="5986"/>
                    <a:pt x="0" y="6429"/>
                    <a:pt x="285" y="6683"/>
                  </a:cubicBezTo>
                  <a:lnTo>
                    <a:pt x="1584" y="8013"/>
                  </a:lnTo>
                  <a:cubicBezTo>
                    <a:pt x="1869" y="8266"/>
                    <a:pt x="2312" y="8266"/>
                    <a:pt x="2597" y="8013"/>
                  </a:cubicBezTo>
                  <a:lnTo>
                    <a:pt x="3642" y="6936"/>
                  </a:lnTo>
                  <a:cubicBezTo>
                    <a:pt x="3927" y="6651"/>
                    <a:pt x="4370" y="6651"/>
                    <a:pt x="4655" y="6936"/>
                  </a:cubicBezTo>
                  <a:lnTo>
                    <a:pt x="5701" y="8013"/>
                  </a:lnTo>
                  <a:cubicBezTo>
                    <a:pt x="5986" y="8266"/>
                    <a:pt x="6429" y="8266"/>
                    <a:pt x="6714" y="8013"/>
                  </a:cubicBezTo>
                  <a:lnTo>
                    <a:pt x="8012" y="6683"/>
                  </a:lnTo>
                  <a:cubicBezTo>
                    <a:pt x="8297" y="6429"/>
                    <a:pt x="8297" y="5986"/>
                    <a:pt x="8012" y="5701"/>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67;p68">
              <a:extLst>
                <a:ext uri="{FF2B5EF4-FFF2-40B4-BE49-F238E27FC236}">
                  <a16:creationId xmlns:a16="http://schemas.microsoft.com/office/drawing/2014/main" id="{21579C32-FBDF-E324-3619-1C05AF988F41}"/>
                </a:ext>
              </a:extLst>
            </p:cNvPr>
            <p:cNvSpPr/>
            <p:nvPr/>
          </p:nvSpPr>
          <p:spPr>
            <a:xfrm>
              <a:off x="4615864" y="3665814"/>
              <a:ext cx="45763" cy="46295"/>
            </a:xfrm>
            <a:custGeom>
              <a:avLst/>
              <a:gdLst/>
              <a:ahLst/>
              <a:cxnLst/>
              <a:rect l="l" t="t" r="r" b="b"/>
              <a:pathLst>
                <a:path w="2756" h="2788" extrusionOk="0">
                  <a:moveTo>
                    <a:pt x="2756" y="1394"/>
                  </a:moveTo>
                  <a:cubicBezTo>
                    <a:pt x="2756" y="2154"/>
                    <a:pt x="2122" y="2787"/>
                    <a:pt x="1362" y="2787"/>
                  </a:cubicBezTo>
                  <a:cubicBezTo>
                    <a:pt x="634" y="2787"/>
                    <a:pt x="0" y="2154"/>
                    <a:pt x="0" y="1394"/>
                  </a:cubicBezTo>
                  <a:cubicBezTo>
                    <a:pt x="0" y="634"/>
                    <a:pt x="634" y="0"/>
                    <a:pt x="1362" y="0"/>
                  </a:cubicBezTo>
                  <a:cubicBezTo>
                    <a:pt x="2122" y="64"/>
                    <a:pt x="2756" y="634"/>
                    <a:pt x="2756" y="1394"/>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68;p68">
              <a:extLst>
                <a:ext uri="{FF2B5EF4-FFF2-40B4-BE49-F238E27FC236}">
                  <a16:creationId xmlns:a16="http://schemas.microsoft.com/office/drawing/2014/main" id="{1C3558F1-4B27-3BAB-686E-6AAF23DBA424}"/>
                </a:ext>
              </a:extLst>
            </p:cNvPr>
            <p:cNvSpPr/>
            <p:nvPr/>
          </p:nvSpPr>
          <p:spPr>
            <a:xfrm>
              <a:off x="4551192" y="3322983"/>
              <a:ext cx="259785" cy="260317"/>
            </a:xfrm>
            <a:custGeom>
              <a:avLst/>
              <a:gdLst/>
              <a:ahLst/>
              <a:cxnLst/>
              <a:rect l="l" t="t" r="r" b="b"/>
              <a:pathLst>
                <a:path w="15645" h="15677" extrusionOk="0">
                  <a:moveTo>
                    <a:pt x="15645" y="7886"/>
                  </a:moveTo>
                  <a:cubicBezTo>
                    <a:pt x="15613" y="12193"/>
                    <a:pt x="12129" y="15676"/>
                    <a:pt x="7791" y="15645"/>
                  </a:cubicBezTo>
                  <a:cubicBezTo>
                    <a:pt x="3484" y="15581"/>
                    <a:pt x="0" y="12098"/>
                    <a:pt x="32" y="7791"/>
                  </a:cubicBezTo>
                  <a:cubicBezTo>
                    <a:pt x="95" y="3484"/>
                    <a:pt x="3579" y="0"/>
                    <a:pt x="7886" y="32"/>
                  </a:cubicBezTo>
                  <a:cubicBezTo>
                    <a:pt x="12193" y="32"/>
                    <a:pt x="15645" y="3547"/>
                    <a:pt x="15645" y="7886"/>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69;p68">
              <a:extLst>
                <a:ext uri="{FF2B5EF4-FFF2-40B4-BE49-F238E27FC236}">
                  <a16:creationId xmlns:a16="http://schemas.microsoft.com/office/drawing/2014/main" id="{F32CEE64-8B89-DDF4-A418-EF2CCD8FE746}"/>
                </a:ext>
              </a:extLst>
            </p:cNvPr>
            <p:cNvSpPr/>
            <p:nvPr/>
          </p:nvSpPr>
          <p:spPr>
            <a:xfrm>
              <a:off x="4593781" y="3366086"/>
              <a:ext cx="175133" cy="174602"/>
            </a:xfrm>
            <a:custGeom>
              <a:avLst/>
              <a:gdLst/>
              <a:ahLst/>
              <a:cxnLst/>
              <a:rect l="l" t="t" r="r" b="b"/>
              <a:pathLst>
                <a:path w="10547" h="10515" extrusionOk="0">
                  <a:moveTo>
                    <a:pt x="5289" y="1"/>
                  </a:moveTo>
                  <a:cubicBezTo>
                    <a:pt x="2375" y="1"/>
                    <a:pt x="0" y="2344"/>
                    <a:pt x="0" y="5226"/>
                  </a:cubicBezTo>
                  <a:cubicBezTo>
                    <a:pt x="0" y="8140"/>
                    <a:pt x="2344" y="10515"/>
                    <a:pt x="5226" y="10515"/>
                  </a:cubicBezTo>
                  <a:cubicBezTo>
                    <a:pt x="8139" y="10515"/>
                    <a:pt x="10514" y="8171"/>
                    <a:pt x="10514" y="5290"/>
                  </a:cubicBezTo>
                  <a:cubicBezTo>
                    <a:pt x="10546" y="2376"/>
                    <a:pt x="8203" y="1"/>
                    <a:pt x="5289"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70;p68">
              <a:extLst>
                <a:ext uri="{FF2B5EF4-FFF2-40B4-BE49-F238E27FC236}">
                  <a16:creationId xmlns:a16="http://schemas.microsoft.com/office/drawing/2014/main" id="{D9E1A44A-C6B6-0337-1F10-68B8ACF1578B}"/>
                </a:ext>
              </a:extLst>
            </p:cNvPr>
            <p:cNvSpPr/>
            <p:nvPr/>
          </p:nvSpPr>
          <p:spPr>
            <a:xfrm>
              <a:off x="4624282" y="3396072"/>
              <a:ext cx="113595" cy="113595"/>
            </a:xfrm>
            <a:custGeom>
              <a:avLst/>
              <a:gdLst/>
              <a:ahLst/>
              <a:cxnLst/>
              <a:rect l="l" t="t" r="r" b="b"/>
              <a:pathLst>
                <a:path w="6841" h="6841" extrusionOk="0">
                  <a:moveTo>
                    <a:pt x="6809" y="3420"/>
                  </a:moveTo>
                  <a:cubicBezTo>
                    <a:pt x="6809" y="5289"/>
                    <a:pt x="5257" y="6841"/>
                    <a:pt x="3389" y="6809"/>
                  </a:cubicBezTo>
                  <a:cubicBezTo>
                    <a:pt x="1552" y="6809"/>
                    <a:pt x="0" y="5257"/>
                    <a:pt x="32" y="3389"/>
                  </a:cubicBezTo>
                  <a:cubicBezTo>
                    <a:pt x="32" y="1520"/>
                    <a:pt x="1584" y="0"/>
                    <a:pt x="3452" y="32"/>
                  </a:cubicBezTo>
                  <a:cubicBezTo>
                    <a:pt x="5289" y="63"/>
                    <a:pt x="6841" y="1583"/>
                    <a:pt x="6809" y="3420"/>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71;p68">
              <a:extLst>
                <a:ext uri="{FF2B5EF4-FFF2-40B4-BE49-F238E27FC236}">
                  <a16:creationId xmlns:a16="http://schemas.microsoft.com/office/drawing/2014/main" id="{784C038D-44C6-4F98-F8FC-79B2C8C8C6E3}"/>
                </a:ext>
              </a:extLst>
            </p:cNvPr>
            <p:cNvSpPr/>
            <p:nvPr/>
          </p:nvSpPr>
          <p:spPr>
            <a:xfrm>
              <a:off x="4624282" y="3396072"/>
              <a:ext cx="113595" cy="113595"/>
            </a:xfrm>
            <a:custGeom>
              <a:avLst/>
              <a:gdLst/>
              <a:ahLst/>
              <a:cxnLst/>
              <a:rect l="l" t="t" r="r" b="b"/>
              <a:pathLst>
                <a:path w="6841" h="6841" fill="none" extrusionOk="0">
                  <a:moveTo>
                    <a:pt x="6809" y="3420"/>
                  </a:moveTo>
                  <a:cubicBezTo>
                    <a:pt x="6809" y="5289"/>
                    <a:pt x="5257" y="6841"/>
                    <a:pt x="3389" y="6809"/>
                  </a:cubicBezTo>
                  <a:cubicBezTo>
                    <a:pt x="1552" y="6809"/>
                    <a:pt x="0" y="5257"/>
                    <a:pt x="32" y="3389"/>
                  </a:cubicBezTo>
                  <a:cubicBezTo>
                    <a:pt x="32" y="1520"/>
                    <a:pt x="1584" y="0"/>
                    <a:pt x="3452" y="32"/>
                  </a:cubicBezTo>
                  <a:cubicBezTo>
                    <a:pt x="5289" y="63"/>
                    <a:pt x="6841" y="1583"/>
                    <a:pt x="6809" y="3420"/>
                  </a:cubicBezTo>
                  <a:close/>
                </a:path>
              </a:pathLst>
            </a:custGeom>
            <a:solidFill>
              <a:schemeClr val="dk1"/>
            </a:solidFill>
            <a:ln w="7125" cap="flat" cmpd="sng">
              <a:solidFill>
                <a:srgbClr val="344377"/>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650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4F535CFA-103B-E723-FCC8-18AF998866BD}"/>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E143DDAC-F635-15B9-2813-FC3D6AFD75F3}"/>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a:t>
            </a:r>
            <a:r>
              <a:rPr lang="en-US" sz="3300"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latin typeface="Time new roman"/>
                <a:ea typeface="SimSun" panose="02010600030101010101" pitchFamily="2" charset="-122"/>
                <a:cs typeface="Times New Roman" panose="02020603050405020304" pitchFamily="18" charset="0"/>
              </a:rPr>
              <a:t>giữa</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Phát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triển</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trên</a:t>
            </a:r>
            <a:r>
              <a:rPr lang="en-US" sz="3300"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GameMaker</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969BCE66-953B-F194-D0EE-8CC23368D200}"/>
              </a:ext>
            </a:extLst>
          </p:cNvPr>
          <p:cNvSpPr txBox="1">
            <a:spLocks/>
          </p:cNvSpPr>
          <p:nvPr/>
        </p:nvSpPr>
        <p:spPr>
          <a:xfrm>
            <a:off x="1356776" y="1426668"/>
            <a:ext cx="2835667" cy="251893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Xây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dựng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đạt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đủ</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điểm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lên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nhận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phẩm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đặc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điểm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sz="1600" dirty="0">
              <a:solidFill>
                <a:schemeClr val="tx1"/>
              </a:solidFill>
              <a:latin typeface="Time new roman"/>
            </a:endParaRPr>
          </a:p>
        </p:txBody>
      </p:sp>
      <p:pic>
        <p:nvPicPr>
          <p:cNvPr id="2" name="Picture 6">
            <a:extLst>
              <a:ext uri="{FF2B5EF4-FFF2-40B4-BE49-F238E27FC236}">
                <a16:creationId xmlns:a16="http://schemas.microsoft.com/office/drawing/2014/main" id="{84AFDC01-0951-43F0-5AFC-73420E39D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056" y="1943002"/>
            <a:ext cx="1681200" cy="1681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08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BF7BC800-33E1-627D-158B-AB586BE6C4D5}"/>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D49EE43B-C258-E43F-6AE3-36CD55274A5B}"/>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a:t>
            </a:r>
            <a:r>
              <a:rPr lang="en-US" sz="3300"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latin typeface="Time new roman"/>
                <a:ea typeface="SimSun" panose="02010600030101010101" pitchFamily="2" charset="-122"/>
                <a:cs typeface="Times New Roman" panose="02020603050405020304" pitchFamily="18" charset="0"/>
              </a:rPr>
              <a:t>giữa</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Phát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triển</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trên</a:t>
            </a:r>
            <a:r>
              <a:rPr lang="en-US" sz="3300"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GameMaker</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685763E1-928E-A4EE-2F08-E9A7D8540565}"/>
              </a:ext>
            </a:extLst>
          </p:cNvPr>
          <p:cNvSpPr txBox="1">
            <a:spLocks/>
          </p:cNvSpPr>
          <p:nvPr/>
        </p:nvSpPr>
        <p:spPr>
          <a:xfrm>
            <a:off x="1345759" y="1312282"/>
            <a:ext cx="3060988" cy="251893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boss: </a:t>
            </a:r>
            <a:r>
              <a:rPr lang="en-US" sz="1600"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600" dirty="0">
                <a:solidFill>
                  <a:schemeClr val="tx1"/>
                </a:solidFill>
                <a:effectLst/>
                <a:latin typeface="Time new roman"/>
                <a:ea typeface="SimSun" panose="02010600030101010101" pitchFamily="2" charset="-122"/>
                <a:cs typeface="Times New Roman" panose="02020603050405020304" pitchFamily="18" charset="0"/>
              </a:rPr>
              <a:t> AI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hành</a:t>
            </a:r>
            <a:r>
              <a:rPr lang="en-US" sz="1600" dirty="0">
                <a:solidFill>
                  <a:schemeClr val="tx1"/>
                </a:solidFill>
                <a:effectLst/>
                <a:latin typeface="Time new roman"/>
                <a:ea typeface="SimSun" panose="02010600030101010101" pitchFamily="2" charset="-122"/>
                <a:cs typeface="Times New Roman" panose="02020603050405020304" pitchFamily="18" charset="0"/>
              </a:rPr>
              <a:t> vi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dạng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như</a:t>
            </a:r>
            <a:r>
              <a:rPr lang="en-US" sz="1600" dirty="0">
                <a:solidFill>
                  <a:schemeClr val="tx1"/>
                </a:solidFill>
                <a:effectLst/>
                <a:latin typeface="Time new roman"/>
                <a:ea typeface="SimSun" panose="02010600030101010101" pitchFamily="2" charset="-122"/>
                <a:cs typeface="Times New Roman" panose="02020603050405020304" pitchFamily="18" charset="0"/>
              </a:rPr>
              <a:t> di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tấn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công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tránh</a:t>
            </a:r>
            <a:r>
              <a:rPr lang="en-US" sz="1600" dirty="0">
                <a:solidFill>
                  <a:schemeClr val="tx1"/>
                </a:solidFill>
                <a:effectLst/>
                <a:latin typeface="Time new roman"/>
                <a:ea typeface="SimSun" panose="02010600030101010101" pitchFamily="2" charset="-122"/>
                <a:cs typeface="Times New Roman" panose="02020603050405020304" pitchFamily="18" charset="0"/>
              </a:rPr>
              <a:t> né.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boss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tấn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công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riêng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biệt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chiêu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thức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đặc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trưng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thử</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thách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sz="1600" dirty="0">
              <a:solidFill>
                <a:schemeClr val="tx1"/>
              </a:solidFill>
              <a:latin typeface="Time new roman"/>
            </a:endParaRPr>
          </a:p>
        </p:txBody>
      </p:sp>
      <p:grpSp>
        <p:nvGrpSpPr>
          <p:cNvPr id="3" name="Google Shape;1101;p44">
            <a:extLst>
              <a:ext uri="{FF2B5EF4-FFF2-40B4-BE49-F238E27FC236}">
                <a16:creationId xmlns:a16="http://schemas.microsoft.com/office/drawing/2014/main" id="{A51F9379-EB13-B3A4-2CA7-B6C200C8A2CF}"/>
              </a:ext>
            </a:extLst>
          </p:cNvPr>
          <p:cNvGrpSpPr/>
          <p:nvPr/>
        </p:nvGrpSpPr>
        <p:grpSpPr>
          <a:xfrm>
            <a:off x="5475384" y="1838236"/>
            <a:ext cx="1616052" cy="1992982"/>
            <a:chOff x="6483508" y="1279678"/>
            <a:chExt cx="1544392" cy="1904608"/>
          </a:xfrm>
        </p:grpSpPr>
        <p:sp>
          <p:nvSpPr>
            <p:cNvPr id="5" name="Google Shape;1102;p44">
              <a:extLst>
                <a:ext uri="{FF2B5EF4-FFF2-40B4-BE49-F238E27FC236}">
                  <a16:creationId xmlns:a16="http://schemas.microsoft.com/office/drawing/2014/main" id="{1E13C0F0-2E5C-380A-3A52-2C8AF3DA7E1E}"/>
                </a:ext>
              </a:extLst>
            </p:cNvPr>
            <p:cNvSpPr/>
            <p:nvPr/>
          </p:nvSpPr>
          <p:spPr>
            <a:xfrm>
              <a:off x="6508274" y="1331850"/>
              <a:ext cx="1519626" cy="1852436"/>
            </a:xfrm>
            <a:custGeom>
              <a:avLst/>
              <a:gdLst/>
              <a:ahLst/>
              <a:cxnLst/>
              <a:rect l="l" t="t" r="r" b="b"/>
              <a:pathLst>
                <a:path w="13806" h="16830" extrusionOk="0">
                  <a:moveTo>
                    <a:pt x="13722" y="13034"/>
                  </a:moveTo>
                  <a:lnTo>
                    <a:pt x="8231" y="522"/>
                  </a:lnTo>
                  <a:cubicBezTo>
                    <a:pt x="8089" y="167"/>
                    <a:pt x="7674" y="1"/>
                    <a:pt x="7318" y="167"/>
                  </a:cubicBezTo>
                  <a:lnTo>
                    <a:pt x="522" y="3143"/>
                  </a:lnTo>
                  <a:cubicBezTo>
                    <a:pt x="166" y="3286"/>
                    <a:pt x="0" y="3701"/>
                    <a:pt x="166" y="4068"/>
                  </a:cubicBezTo>
                  <a:lnTo>
                    <a:pt x="5539" y="16308"/>
                  </a:lnTo>
                  <a:cubicBezTo>
                    <a:pt x="5681" y="16663"/>
                    <a:pt x="6096" y="16829"/>
                    <a:pt x="6452" y="16663"/>
                  </a:cubicBezTo>
                  <a:lnTo>
                    <a:pt x="13509" y="13580"/>
                  </a:lnTo>
                  <a:cubicBezTo>
                    <a:pt x="13699" y="13473"/>
                    <a:pt x="13805" y="13236"/>
                    <a:pt x="13722" y="130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03;p44">
              <a:extLst>
                <a:ext uri="{FF2B5EF4-FFF2-40B4-BE49-F238E27FC236}">
                  <a16:creationId xmlns:a16="http://schemas.microsoft.com/office/drawing/2014/main" id="{7D7768B6-CBF6-2091-7F43-8C9819050CF7}"/>
                </a:ext>
              </a:extLst>
            </p:cNvPr>
            <p:cNvSpPr/>
            <p:nvPr/>
          </p:nvSpPr>
          <p:spPr>
            <a:xfrm>
              <a:off x="6483508" y="1279678"/>
              <a:ext cx="1519516" cy="1852436"/>
            </a:xfrm>
            <a:custGeom>
              <a:avLst/>
              <a:gdLst/>
              <a:ahLst/>
              <a:cxnLst/>
              <a:rect l="l" t="t" r="r" b="b"/>
              <a:pathLst>
                <a:path w="13805" h="16830" extrusionOk="0">
                  <a:moveTo>
                    <a:pt x="13686" y="12927"/>
                  </a:moveTo>
                  <a:lnTo>
                    <a:pt x="8255" y="522"/>
                  </a:lnTo>
                  <a:cubicBezTo>
                    <a:pt x="8100" y="166"/>
                    <a:pt x="7685" y="0"/>
                    <a:pt x="7329" y="166"/>
                  </a:cubicBezTo>
                  <a:lnTo>
                    <a:pt x="522" y="3143"/>
                  </a:lnTo>
                  <a:cubicBezTo>
                    <a:pt x="166" y="3297"/>
                    <a:pt x="0" y="3712"/>
                    <a:pt x="166" y="4068"/>
                  </a:cubicBezTo>
                  <a:lnTo>
                    <a:pt x="5539" y="16307"/>
                  </a:lnTo>
                  <a:cubicBezTo>
                    <a:pt x="5681" y="16663"/>
                    <a:pt x="6096" y="16829"/>
                    <a:pt x="6452" y="16663"/>
                  </a:cubicBezTo>
                  <a:lnTo>
                    <a:pt x="13414" y="13615"/>
                  </a:lnTo>
                  <a:cubicBezTo>
                    <a:pt x="13674" y="13508"/>
                    <a:pt x="13805" y="13188"/>
                    <a:pt x="13686" y="1292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04;p44">
              <a:extLst>
                <a:ext uri="{FF2B5EF4-FFF2-40B4-BE49-F238E27FC236}">
                  <a16:creationId xmlns:a16="http://schemas.microsoft.com/office/drawing/2014/main" id="{5317A70B-34E1-B95D-D61A-B608A1CE049C}"/>
                </a:ext>
              </a:extLst>
            </p:cNvPr>
            <p:cNvSpPr/>
            <p:nvPr/>
          </p:nvSpPr>
          <p:spPr>
            <a:xfrm>
              <a:off x="6542175" y="1428490"/>
              <a:ext cx="1190627" cy="1082184"/>
            </a:xfrm>
            <a:custGeom>
              <a:avLst/>
              <a:gdLst/>
              <a:ahLst/>
              <a:cxnLst/>
              <a:rect l="l" t="t" r="r" b="b"/>
              <a:pathLst>
                <a:path w="10817" h="9832" extrusionOk="0">
                  <a:moveTo>
                    <a:pt x="1" y="3546"/>
                  </a:moveTo>
                  <a:lnTo>
                    <a:pt x="2740" y="9832"/>
                  </a:lnTo>
                  <a:lnTo>
                    <a:pt x="10817" y="6286"/>
                  </a:lnTo>
                  <a:lnTo>
                    <a:pt x="8089"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05;p44">
              <a:extLst>
                <a:ext uri="{FF2B5EF4-FFF2-40B4-BE49-F238E27FC236}">
                  <a16:creationId xmlns:a16="http://schemas.microsoft.com/office/drawing/2014/main" id="{2696EF1E-254C-9201-CC8F-19DF4DAF1000}"/>
                </a:ext>
              </a:extLst>
            </p:cNvPr>
            <p:cNvSpPr/>
            <p:nvPr/>
          </p:nvSpPr>
          <p:spPr>
            <a:xfrm>
              <a:off x="6640138" y="1505427"/>
              <a:ext cx="993492" cy="923026"/>
            </a:xfrm>
            <a:custGeom>
              <a:avLst/>
              <a:gdLst/>
              <a:ahLst/>
              <a:cxnLst/>
              <a:rect l="l" t="t" r="r" b="b"/>
              <a:pathLst>
                <a:path w="9026" h="8386" extrusionOk="0">
                  <a:moveTo>
                    <a:pt x="9026" y="5492"/>
                  </a:moveTo>
                  <a:lnTo>
                    <a:pt x="2408" y="8386"/>
                  </a:lnTo>
                  <a:lnTo>
                    <a:pt x="0" y="2895"/>
                  </a:lnTo>
                  <a:lnTo>
                    <a:pt x="663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06;p44">
              <a:extLst>
                <a:ext uri="{FF2B5EF4-FFF2-40B4-BE49-F238E27FC236}">
                  <a16:creationId xmlns:a16="http://schemas.microsoft.com/office/drawing/2014/main" id="{BD336783-C5A9-4439-FA8B-4851DBBA1415}"/>
                </a:ext>
              </a:extLst>
            </p:cNvPr>
            <p:cNvSpPr/>
            <p:nvPr/>
          </p:nvSpPr>
          <p:spPr>
            <a:xfrm>
              <a:off x="7624384" y="2735101"/>
              <a:ext cx="75838" cy="131971"/>
            </a:xfrm>
            <a:custGeom>
              <a:avLst/>
              <a:gdLst/>
              <a:ahLst/>
              <a:cxnLst/>
              <a:rect l="l" t="t" r="r" b="b"/>
              <a:pathLst>
                <a:path w="689" h="1199" extrusionOk="0">
                  <a:moveTo>
                    <a:pt x="214" y="72"/>
                  </a:moveTo>
                  <a:cubicBezTo>
                    <a:pt x="178" y="36"/>
                    <a:pt x="119" y="1"/>
                    <a:pt x="84" y="36"/>
                  </a:cubicBezTo>
                  <a:cubicBezTo>
                    <a:pt x="36" y="60"/>
                    <a:pt x="1" y="119"/>
                    <a:pt x="36" y="167"/>
                  </a:cubicBezTo>
                  <a:lnTo>
                    <a:pt x="475" y="1127"/>
                  </a:lnTo>
                  <a:cubicBezTo>
                    <a:pt x="511" y="1175"/>
                    <a:pt x="570" y="1199"/>
                    <a:pt x="617" y="1175"/>
                  </a:cubicBezTo>
                  <a:cubicBezTo>
                    <a:pt x="653" y="1139"/>
                    <a:pt x="688" y="1080"/>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7;p44">
              <a:extLst>
                <a:ext uri="{FF2B5EF4-FFF2-40B4-BE49-F238E27FC236}">
                  <a16:creationId xmlns:a16="http://schemas.microsoft.com/office/drawing/2014/main" id="{BB504B63-6451-A6EF-43C7-B8B585ACCF40}"/>
                </a:ext>
              </a:extLst>
            </p:cNvPr>
            <p:cNvSpPr/>
            <p:nvPr/>
          </p:nvSpPr>
          <p:spPr>
            <a:xfrm>
              <a:off x="7674025" y="2712977"/>
              <a:ext cx="74517" cy="131861"/>
            </a:xfrm>
            <a:custGeom>
              <a:avLst/>
              <a:gdLst/>
              <a:ahLst/>
              <a:cxnLst/>
              <a:rect l="l" t="t" r="r" b="b"/>
              <a:pathLst>
                <a:path w="677" h="1198" extrusionOk="0">
                  <a:moveTo>
                    <a:pt x="202" y="71"/>
                  </a:moveTo>
                  <a:cubicBezTo>
                    <a:pt x="178" y="24"/>
                    <a:pt x="119" y="0"/>
                    <a:pt x="71" y="24"/>
                  </a:cubicBezTo>
                  <a:cubicBezTo>
                    <a:pt x="24" y="48"/>
                    <a:pt x="0" y="107"/>
                    <a:pt x="24" y="154"/>
                  </a:cubicBezTo>
                  <a:lnTo>
                    <a:pt x="475" y="1127"/>
                  </a:lnTo>
                  <a:cubicBezTo>
                    <a:pt x="498" y="1162"/>
                    <a:pt x="558" y="1198"/>
                    <a:pt x="605" y="1162"/>
                  </a:cubicBezTo>
                  <a:cubicBezTo>
                    <a:pt x="653" y="1139"/>
                    <a:pt x="676" y="1079"/>
                    <a:pt x="653"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8;p44">
              <a:extLst>
                <a:ext uri="{FF2B5EF4-FFF2-40B4-BE49-F238E27FC236}">
                  <a16:creationId xmlns:a16="http://schemas.microsoft.com/office/drawing/2014/main" id="{C999E8DD-7755-2A3D-D5E1-DF30870E8CBE}"/>
                </a:ext>
              </a:extLst>
            </p:cNvPr>
            <p:cNvSpPr/>
            <p:nvPr/>
          </p:nvSpPr>
          <p:spPr>
            <a:xfrm>
              <a:off x="7724878" y="2688102"/>
              <a:ext cx="74517" cy="131971"/>
            </a:xfrm>
            <a:custGeom>
              <a:avLst/>
              <a:gdLst/>
              <a:ahLst/>
              <a:cxnLst/>
              <a:rect l="l" t="t" r="r" b="b"/>
              <a:pathLst>
                <a:path w="677" h="1199" extrusionOk="0">
                  <a:moveTo>
                    <a:pt x="202" y="72"/>
                  </a:moveTo>
                  <a:cubicBezTo>
                    <a:pt x="179" y="25"/>
                    <a:pt x="119" y="1"/>
                    <a:pt x="72" y="25"/>
                  </a:cubicBezTo>
                  <a:cubicBezTo>
                    <a:pt x="24" y="60"/>
                    <a:pt x="1" y="119"/>
                    <a:pt x="24" y="167"/>
                  </a:cubicBezTo>
                  <a:lnTo>
                    <a:pt x="475" y="1127"/>
                  </a:lnTo>
                  <a:cubicBezTo>
                    <a:pt x="499" y="1175"/>
                    <a:pt x="558" y="1199"/>
                    <a:pt x="606" y="1175"/>
                  </a:cubicBezTo>
                  <a:cubicBezTo>
                    <a:pt x="653" y="1139"/>
                    <a:pt x="677"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9;p44">
              <a:extLst>
                <a:ext uri="{FF2B5EF4-FFF2-40B4-BE49-F238E27FC236}">
                  <a16:creationId xmlns:a16="http://schemas.microsoft.com/office/drawing/2014/main" id="{B9ADFF5B-432E-865B-C38D-70FA6A497DE2}"/>
                </a:ext>
              </a:extLst>
            </p:cNvPr>
            <p:cNvSpPr/>
            <p:nvPr/>
          </p:nvSpPr>
          <p:spPr>
            <a:xfrm>
              <a:off x="7771877" y="2664658"/>
              <a:ext cx="74517" cy="131971"/>
            </a:xfrm>
            <a:custGeom>
              <a:avLst/>
              <a:gdLst/>
              <a:ahLst/>
              <a:cxnLst/>
              <a:rect l="l" t="t" r="r" b="b"/>
              <a:pathLst>
                <a:path w="677" h="1199" extrusionOk="0">
                  <a:moveTo>
                    <a:pt x="202" y="83"/>
                  </a:moveTo>
                  <a:cubicBezTo>
                    <a:pt x="179" y="36"/>
                    <a:pt x="119" y="0"/>
                    <a:pt x="72" y="36"/>
                  </a:cubicBezTo>
                  <a:cubicBezTo>
                    <a:pt x="24" y="60"/>
                    <a:pt x="1" y="119"/>
                    <a:pt x="24" y="166"/>
                  </a:cubicBezTo>
                  <a:lnTo>
                    <a:pt x="475" y="1127"/>
                  </a:lnTo>
                  <a:cubicBezTo>
                    <a:pt x="499" y="1174"/>
                    <a:pt x="558" y="1198"/>
                    <a:pt x="606" y="1174"/>
                  </a:cubicBezTo>
                  <a:cubicBezTo>
                    <a:pt x="653" y="1151"/>
                    <a:pt x="677" y="1091"/>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10;p44">
              <a:extLst>
                <a:ext uri="{FF2B5EF4-FFF2-40B4-BE49-F238E27FC236}">
                  <a16:creationId xmlns:a16="http://schemas.microsoft.com/office/drawing/2014/main" id="{9CC35C78-7BD5-A458-1AC0-045D4A5E1176}"/>
                </a:ext>
              </a:extLst>
            </p:cNvPr>
            <p:cNvSpPr/>
            <p:nvPr/>
          </p:nvSpPr>
          <p:spPr>
            <a:xfrm>
              <a:off x="7826692" y="2641103"/>
              <a:ext cx="75838" cy="131971"/>
            </a:xfrm>
            <a:custGeom>
              <a:avLst/>
              <a:gdLst/>
              <a:ahLst/>
              <a:cxnLst/>
              <a:rect l="l" t="t" r="r" b="b"/>
              <a:pathLst>
                <a:path w="689" h="1199" extrusionOk="0">
                  <a:moveTo>
                    <a:pt x="214" y="72"/>
                  </a:moveTo>
                  <a:cubicBezTo>
                    <a:pt x="179" y="25"/>
                    <a:pt x="119" y="1"/>
                    <a:pt x="84" y="25"/>
                  </a:cubicBezTo>
                  <a:cubicBezTo>
                    <a:pt x="36" y="48"/>
                    <a:pt x="1" y="108"/>
                    <a:pt x="36" y="155"/>
                  </a:cubicBezTo>
                  <a:lnTo>
                    <a:pt x="475" y="1116"/>
                  </a:lnTo>
                  <a:cubicBezTo>
                    <a:pt x="511" y="1163"/>
                    <a:pt x="570" y="1199"/>
                    <a:pt x="618" y="1163"/>
                  </a:cubicBezTo>
                  <a:cubicBezTo>
                    <a:pt x="653" y="1139"/>
                    <a:pt x="689"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11;p44">
              <a:extLst>
                <a:ext uri="{FF2B5EF4-FFF2-40B4-BE49-F238E27FC236}">
                  <a16:creationId xmlns:a16="http://schemas.microsoft.com/office/drawing/2014/main" id="{CD8A2EA2-C8A5-A69B-2122-7359589DF43A}"/>
                </a:ext>
              </a:extLst>
            </p:cNvPr>
            <p:cNvSpPr/>
            <p:nvPr/>
          </p:nvSpPr>
          <p:spPr>
            <a:xfrm>
              <a:off x="7873692" y="2617659"/>
              <a:ext cx="74517" cy="131971"/>
            </a:xfrm>
            <a:custGeom>
              <a:avLst/>
              <a:gdLst/>
              <a:ahLst/>
              <a:cxnLst/>
              <a:rect l="l" t="t" r="r" b="b"/>
              <a:pathLst>
                <a:path w="677" h="1199" extrusionOk="0">
                  <a:moveTo>
                    <a:pt x="665" y="1032"/>
                  </a:moveTo>
                  <a:lnTo>
                    <a:pt x="214" y="72"/>
                  </a:lnTo>
                  <a:cubicBezTo>
                    <a:pt x="191" y="24"/>
                    <a:pt x="131" y="0"/>
                    <a:pt x="84" y="24"/>
                  </a:cubicBezTo>
                  <a:cubicBezTo>
                    <a:pt x="36" y="60"/>
                    <a:pt x="1" y="119"/>
                    <a:pt x="36" y="166"/>
                  </a:cubicBezTo>
                  <a:lnTo>
                    <a:pt x="487" y="1127"/>
                  </a:lnTo>
                  <a:cubicBezTo>
                    <a:pt x="511" y="1174"/>
                    <a:pt x="570" y="1198"/>
                    <a:pt x="617" y="1174"/>
                  </a:cubicBezTo>
                  <a:cubicBezTo>
                    <a:pt x="665" y="1139"/>
                    <a:pt x="677" y="1080"/>
                    <a:pt x="665"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2;p44">
              <a:extLst>
                <a:ext uri="{FF2B5EF4-FFF2-40B4-BE49-F238E27FC236}">
                  <a16:creationId xmlns:a16="http://schemas.microsoft.com/office/drawing/2014/main" id="{B8786528-B888-B78A-4B09-BE72DB33CEA8}"/>
                </a:ext>
              </a:extLst>
            </p:cNvPr>
            <p:cNvSpPr/>
            <p:nvPr/>
          </p:nvSpPr>
          <p:spPr>
            <a:xfrm>
              <a:off x="7382890" y="2637251"/>
              <a:ext cx="142431" cy="92787"/>
            </a:xfrm>
            <a:custGeom>
              <a:avLst/>
              <a:gdLst/>
              <a:ahLst/>
              <a:cxnLst/>
              <a:rect l="l" t="t" r="r" b="b"/>
              <a:pathLst>
                <a:path w="1294" h="843" extrusionOk="0">
                  <a:moveTo>
                    <a:pt x="949" y="48"/>
                  </a:moveTo>
                  <a:lnTo>
                    <a:pt x="167" y="392"/>
                  </a:lnTo>
                  <a:cubicBezTo>
                    <a:pt x="60" y="427"/>
                    <a:pt x="1" y="558"/>
                    <a:pt x="48" y="688"/>
                  </a:cubicBezTo>
                  <a:cubicBezTo>
                    <a:pt x="95" y="783"/>
                    <a:pt x="226" y="842"/>
                    <a:pt x="344" y="807"/>
                  </a:cubicBezTo>
                  <a:lnTo>
                    <a:pt x="1127" y="463"/>
                  </a:lnTo>
                  <a:cubicBezTo>
                    <a:pt x="1234" y="415"/>
                    <a:pt x="1293" y="285"/>
                    <a:pt x="1246" y="166"/>
                  </a:cubicBezTo>
                  <a:cubicBezTo>
                    <a:pt x="1186" y="48"/>
                    <a:pt x="1056" y="0"/>
                    <a:pt x="949"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3;p44">
              <a:extLst>
                <a:ext uri="{FF2B5EF4-FFF2-40B4-BE49-F238E27FC236}">
                  <a16:creationId xmlns:a16="http://schemas.microsoft.com/office/drawing/2014/main" id="{388DEB37-5F54-DCE0-26FB-90BAEC61663F}"/>
                </a:ext>
              </a:extLst>
            </p:cNvPr>
            <p:cNvSpPr/>
            <p:nvPr/>
          </p:nvSpPr>
          <p:spPr>
            <a:xfrm>
              <a:off x="7399841" y="2651560"/>
              <a:ext cx="105887" cy="62738"/>
            </a:xfrm>
            <a:custGeom>
              <a:avLst/>
              <a:gdLst/>
              <a:ahLst/>
              <a:cxnLst/>
              <a:rect l="l" t="t" r="r" b="b"/>
              <a:pathLst>
                <a:path w="962" h="570" extrusionOk="0">
                  <a:moveTo>
                    <a:pt x="783" y="36"/>
                  </a:moveTo>
                  <a:lnTo>
                    <a:pt x="84" y="333"/>
                  </a:lnTo>
                  <a:cubicBezTo>
                    <a:pt x="24" y="357"/>
                    <a:pt x="1" y="416"/>
                    <a:pt x="24" y="475"/>
                  </a:cubicBezTo>
                  <a:cubicBezTo>
                    <a:pt x="60" y="534"/>
                    <a:pt x="119" y="570"/>
                    <a:pt x="179" y="534"/>
                  </a:cubicBezTo>
                  <a:lnTo>
                    <a:pt x="878" y="238"/>
                  </a:lnTo>
                  <a:cubicBezTo>
                    <a:pt x="938" y="214"/>
                    <a:pt x="961" y="155"/>
                    <a:pt x="938" y="96"/>
                  </a:cubicBezTo>
                  <a:cubicBezTo>
                    <a:pt x="914" y="36"/>
                    <a:pt x="843" y="1"/>
                    <a:pt x="783"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4;p44">
              <a:extLst>
                <a:ext uri="{FF2B5EF4-FFF2-40B4-BE49-F238E27FC236}">
                  <a16:creationId xmlns:a16="http://schemas.microsoft.com/office/drawing/2014/main" id="{A7BFF74E-4B94-3EFE-A331-F3418DCFBD9B}"/>
                </a:ext>
              </a:extLst>
            </p:cNvPr>
            <p:cNvSpPr/>
            <p:nvPr/>
          </p:nvSpPr>
          <p:spPr>
            <a:xfrm>
              <a:off x="7341063" y="2539291"/>
              <a:ext cx="142431" cy="92787"/>
            </a:xfrm>
            <a:custGeom>
              <a:avLst/>
              <a:gdLst/>
              <a:ahLst/>
              <a:cxnLst/>
              <a:rect l="l" t="t" r="r" b="b"/>
              <a:pathLst>
                <a:path w="1294" h="843" extrusionOk="0">
                  <a:moveTo>
                    <a:pt x="950" y="48"/>
                  </a:moveTo>
                  <a:lnTo>
                    <a:pt x="167" y="392"/>
                  </a:lnTo>
                  <a:cubicBezTo>
                    <a:pt x="60" y="428"/>
                    <a:pt x="1" y="558"/>
                    <a:pt x="48" y="689"/>
                  </a:cubicBezTo>
                  <a:cubicBezTo>
                    <a:pt x="84" y="784"/>
                    <a:pt x="226" y="843"/>
                    <a:pt x="345" y="807"/>
                  </a:cubicBezTo>
                  <a:lnTo>
                    <a:pt x="1128" y="463"/>
                  </a:lnTo>
                  <a:cubicBezTo>
                    <a:pt x="1234" y="416"/>
                    <a:pt x="1294" y="285"/>
                    <a:pt x="1246" y="167"/>
                  </a:cubicBezTo>
                  <a:cubicBezTo>
                    <a:pt x="1199" y="48"/>
                    <a:pt x="1057" y="1"/>
                    <a:pt x="950"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5;p44">
              <a:extLst>
                <a:ext uri="{FF2B5EF4-FFF2-40B4-BE49-F238E27FC236}">
                  <a16:creationId xmlns:a16="http://schemas.microsoft.com/office/drawing/2014/main" id="{71D05943-9498-0C09-A124-CAC2E3EC03E7}"/>
                </a:ext>
              </a:extLst>
            </p:cNvPr>
            <p:cNvSpPr/>
            <p:nvPr/>
          </p:nvSpPr>
          <p:spPr>
            <a:xfrm>
              <a:off x="7356803" y="2553710"/>
              <a:ext cx="105777" cy="62738"/>
            </a:xfrm>
            <a:custGeom>
              <a:avLst/>
              <a:gdLst/>
              <a:ahLst/>
              <a:cxnLst/>
              <a:rect l="l" t="t" r="r" b="b"/>
              <a:pathLst>
                <a:path w="961" h="570" extrusionOk="0">
                  <a:moveTo>
                    <a:pt x="795" y="36"/>
                  </a:moveTo>
                  <a:lnTo>
                    <a:pt x="95" y="332"/>
                  </a:lnTo>
                  <a:cubicBezTo>
                    <a:pt x="36" y="356"/>
                    <a:pt x="0" y="415"/>
                    <a:pt x="36" y="475"/>
                  </a:cubicBezTo>
                  <a:cubicBezTo>
                    <a:pt x="60" y="534"/>
                    <a:pt x="119" y="570"/>
                    <a:pt x="178" y="534"/>
                  </a:cubicBezTo>
                  <a:lnTo>
                    <a:pt x="878" y="237"/>
                  </a:lnTo>
                  <a:cubicBezTo>
                    <a:pt x="937" y="214"/>
                    <a:pt x="961" y="154"/>
                    <a:pt x="937" y="95"/>
                  </a:cubicBezTo>
                  <a:cubicBezTo>
                    <a:pt x="925" y="36"/>
                    <a:pt x="854" y="0"/>
                    <a:pt x="795"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6;p44">
              <a:extLst>
                <a:ext uri="{FF2B5EF4-FFF2-40B4-BE49-F238E27FC236}">
                  <a16:creationId xmlns:a16="http://schemas.microsoft.com/office/drawing/2014/main" id="{BB13FA34-EB56-1924-A8BB-19D103098428}"/>
                </a:ext>
              </a:extLst>
            </p:cNvPr>
            <p:cNvSpPr/>
            <p:nvPr/>
          </p:nvSpPr>
          <p:spPr>
            <a:xfrm>
              <a:off x="6988619" y="2423169"/>
              <a:ext cx="346060" cy="344731"/>
            </a:xfrm>
            <a:custGeom>
              <a:avLst/>
              <a:gdLst/>
              <a:ahLst/>
              <a:cxnLst/>
              <a:rect l="l" t="t" r="r" b="b"/>
              <a:pathLst>
                <a:path w="3144" h="3132" extrusionOk="0">
                  <a:moveTo>
                    <a:pt x="2835" y="1008"/>
                  </a:moveTo>
                  <a:cubicBezTo>
                    <a:pt x="3144" y="1708"/>
                    <a:pt x="2812" y="2526"/>
                    <a:pt x="2124" y="2823"/>
                  </a:cubicBezTo>
                  <a:cubicBezTo>
                    <a:pt x="1424" y="3131"/>
                    <a:pt x="606" y="2799"/>
                    <a:pt x="309" y="2111"/>
                  </a:cubicBezTo>
                  <a:cubicBezTo>
                    <a:pt x="1" y="1412"/>
                    <a:pt x="321" y="593"/>
                    <a:pt x="1021" y="297"/>
                  </a:cubicBezTo>
                  <a:cubicBezTo>
                    <a:pt x="1721" y="0"/>
                    <a:pt x="2539" y="321"/>
                    <a:pt x="2835" y="100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7;p44">
              <a:extLst>
                <a:ext uri="{FF2B5EF4-FFF2-40B4-BE49-F238E27FC236}">
                  <a16:creationId xmlns:a16="http://schemas.microsoft.com/office/drawing/2014/main" id="{B9D1BABE-0788-7CA6-6BA7-9D35EEC184DB}"/>
                </a:ext>
              </a:extLst>
            </p:cNvPr>
            <p:cNvSpPr/>
            <p:nvPr/>
          </p:nvSpPr>
          <p:spPr>
            <a:xfrm>
              <a:off x="7048718" y="2493613"/>
              <a:ext cx="84974" cy="124156"/>
            </a:xfrm>
            <a:custGeom>
              <a:avLst/>
              <a:gdLst/>
              <a:ahLst/>
              <a:cxnLst/>
              <a:rect l="l" t="t" r="r" b="b"/>
              <a:pathLst>
                <a:path w="772" h="1128" extrusionOk="0">
                  <a:moveTo>
                    <a:pt x="522" y="653"/>
                  </a:moveTo>
                  <a:cubicBezTo>
                    <a:pt x="582" y="546"/>
                    <a:pt x="665" y="463"/>
                    <a:pt x="771" y="416"/>
                  </a:cubicBezTo>
                  <a:lnTo>
                    <a:pt x="653" y="1"/>
                  </a:lnTo>
                  <a:cubicBezTo>
                    <a:pt x="451" y="96"/>
                    <a:pt x="273" y="238"/>
                    <a:pt x="155" y="463"/>
                  </a:cubicBezTo>
                  <a:cubicBezTo>
                    <a:pt x="36" y="665"/>
                    <a:pt x="0" y="926"/>
                    <a:pt x="48" y="1127"/>
                  </a:cubicBezTo>
                  <a:lnTo>
                    <a:pt x="463" y="1009"/>
                  </a:lnTo>
                  <a:cubicBezTo>
                    <a:pt x="451" y="878"/>
                    <a:pt x="463" y="760"/>
                    <a:pt x="522" y="65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8;p44">
              <a:extLst>
                <a:ext uri="{FF2B5EF4-FFF2-40B4-BE49-F238E27FC236}">
                  <a16:creationId xmlns:a16="http://schemas.microsoft.com/office/drawing/2014/main" id="{461AB007-03A6-D338-61FE-47D08A890C0E}"/>
                </a:ext>
              </a:extLst>
            </p:cNvPr>
            <p:cNvSpPr/>
            <p:nvPr/>
          </p:nvSpPr>
          <p:spPr>
            <a:xfrm>
              <a:off x="7191038" y="2573302"/>
              <a:ext cx="84864" cy="122725"/>
            </a:xfrm>
            <a:custGeom>
              <a:avLst/>
              <a:gdLst/>
              <a:ahLst/>
              <a:cxnLst/>
              <a:rect l="l" t="t" r="r" b="b"/>
              <a:pathLst>
                <a:path w="771" h="1115" extrusionOk="0">
                  <a:moveTo>
                    <a:pt x="724" y="0"/>
                  </a:moveTo>
                  <a:lnTo>
                    <a:pt x="308" y="119"/>
                  </a:lnTo>
                  <a:cubicBezTo>
                    <a:pt x="320" y="237"/>
                    <a:pt x="308" y="356"/>
                    <a:pt x="249" y="463"/>
                  </a:cubicBezTo>
                  <a:cubicBezTo>
                    <a:pt x="190" y="569"/>
                    <a:pt x="107" y="652"/>
                    <a:pt x="0" y="700"/>
                  </a:cubicBezTo>
                  <a:lnTo>
                    <a:pt x="119" y="1115"/>
                  </a:lnTo>
                  <a:cubicBezTo>
                    <a:pt x="320" y="1032"/>
                    <a:pt x="498" y="878"/>
                    <a:pt x="617" y="652"/>
                  </a:cubicBezTo>
                  <a:cubicBezTo>
                    <a:pt x="735" y="463"/>
                    <a:pt x="771" y="225"/>
                    <a:pt x="724" y="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9;p44">
              <a:extLst>
                <a:ext uri="{FF2B5EF4-FFF2-40B4-BE49-F238E27FC236}">
                  <a16:creationId xmlns:a16="http://schemas.microsoft.com/office/drawing/2014/main" id="{1E6971C7-033E-4004-7CFD-8BB6FFAE0F5E}"/>
                </a:ext>
              </a:extLst>
            </p:cNvPr>
            <p:cNvSpPr/>
            <p:nvPr/>
          </p:nvSpPr>
          <p:spPr>
            <a:xfrm>
              <a:off x="7060495" y="2624153"/>
              <a:ext cx="124049" cy="84972"/>
            </a:xfrm>
            <a:custGeom>
              <a:avLst/>
              <a:gdLst/>
              <a:ahLst/>
              <a:cxnLst/>
              <a:rect l="l" t="t" r="r" b="b"/>
              <a:pathLst>
                <a:path w="1127" h="772" extrusionOk="0">
                  <a:moveTo>
                    <a:pt x="652" y="250"/>
                  </a:moveTo>
                  <a:cubicBezTo>
                    <a:pt x="546" y="190"/>
                    <a:pt x="463" y="107"/>
                    <a:pt x="415" y="1"/>
                  </a:cubicBezTo>
                  <a:lnTo>
                    <a:pt x="0" y="119"/>
                  </a:lnTo>
                  <a:cubicBezTo>
                    <a:pt x="83" y="333"/>
                    <a:pt x="237" y="511"/>
                    <a:pt x="463" y="629"/>
                  </a:cubicBezTo>
                  <a:cubicBezTo>
                    <a:pt x="664" y="748"/>
                    <a:pt x="913" y="772"/>
                    <a:pt x="1127" y="724"/>
                  </a:cubicBezTo>
                  <a:lnTo>
                    <a:pt x="1008" y="309"/>
                  </a:lnTo>
                  <a:cubicBezTo>
                    <a:pt x="878" y="333"/>
                    <a:pt x="759" y="309"/>
                    <a:pt x="652" y="25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20;p44">
              <a:extLst>
                <a:ext uri="{FF2B5EF4-FFF2-40B4-BE49-F238E27FC236}">
                  <a16:creationId xmlns:a16="http://schemas.microsoft.com/office/drawing/2014/main" id="{DBF401DA-D5D8-1120-0F08-23D12CBC159E}"/>
                </a:ext>
              </a:extLst>
            </p:cNvPr>
            <p:cNvSpPr/>
            <p:nvPr/>
          </p:nvSpPr>
          <p:spPr>
            <a:xfrm>
              <a:off x="7140076" y="2481835"/>
              <a:ext cx="124159" cy="84972"/>
            </a:xfrm>
            <a:custGeom>
              <a:avLst/>
              <a:gdLst/>
              <a:ahLst/>
              <a:cxnLst/>
              <a:rect l="l" t="t" r="r" b="b"/>
              <a:pathLst>
                <a:path w="1128" h="772" extrusionOk="0">
                  <a:moveTo>
                    <a:pt x="475" y="523"/>
                  </a:moveTo>
                  <a:cubicBezTo>
                    <a:pt x="582" y="582"/>
                    <a:pt x="665" y="677"/>
                    <a:pt x="712" y="772"/>
                  </a:cubicBezTo>
                  <a:lnTo>
                    <a:pt x="1127" y="653"/>
                  </a:lnTo>
                  <a:cubicBezTo>
                    <a:pt x="1044" y="452"/>
                    <a:pt x="890" y="274"/>
                    <a:pt x="665" y="155"/>
                  </a:cubicBezTo>
                  <a:cubicBezTo>
                    <a:pt x="463" y="37"/>
                    <a:pt x="214" y="1"/>
                    <a:pt x="1" y="48"/>
                  </a:cubicBezTo>
                  <a:lnTo>
                    <a:pt x="119" y="464"/>
                  </a:lnTo>
                  <a:cubicBezTo>
                    <a:pt x="238" y="452"/>
                    <a:pt x="368" y="464"/>
                    <a:pt x="475" y="52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21;p44">
              <a:extLst>
                <a:ext uri="{FF2B5EF4-FFF2-40B4-BE49-F238E27FC236}">
                  <a16:creationId xmlns:a16="http://schemas.microsoft.com/office/drawing/2014/main" id="{DDEA02C8-FFF5-140B-10F1-9AE1327CC1AC}"/>
                </a:ext>
              </a:extLst>
            </p:cNvPr>
            <p:cNvSpPr/>
            <p:nvPr/>
          </p:nvSpPr>
          <p:spPr>
            <a:xfrm>
              <a:off x="7128298" y="2562845"/>
              <a:ext cx="65382" cy="66701"/>
            </a:xfrm>
            <a:custGeom>
              <a:avLst/>
              <a:gdLst/>
              <a:ahLst/>
              <a:cxnLst/>
              <a:rect l="l" t="t" r="r" b="b"/>
              <a:pathLst>
                <a:path w="594" h="606" extrusionOk="0">
                  <a:moveTo>
                    <a:pt x="440" y="71"/>
                  </a:moveTo>
                  <a:cubicBezTo>
                    <a:pt x="297" y="0"/>
                    <a:pt x="143" y="60"/>
                    <a:pt x="84" y="178"/>
                  </a:cubicBezTo>
                  <a:cubicBezTo>
                    <a:pt x="1" y="309"/>
                    <a:pt x="60" y="475"/>
                    <a:pt x="179" y="534"/>
                  </a:cubicBezTo>
                  <a:cubicBezTo>
                    <a:pt x="321" y="605"/>
                    <a:pt x="475" y="546"/>
                    <a:pt x="535" y="427"/>
                  </a:cubicBezTo>
                  <a:cubicBezTo>
                    <a:pt x="594" y="309"/>
                    <a:pt x="570" y="131"/>
                    <a:pt x="440" y="7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22;p44">
              <a:extLst>
                <a:ext uri="{FF2B5EF4-FFF2-40B4-BE49-F238E27FC236}">
                  <a16:creationId xmlns:a16="http://schemas.microsoft.com/office/drawing/2014/main" id="{0377FB73-1090-F76C-4450-29D53F08D144}"/>
                </a:ext>
              </a:extLst>
            </p:cNvPr>
            <p:cNvSpPr/>
            <p:nvPr/>
          </p:nvSpPr>
          <p:spPr>
            <a:xfrm>
              <a:off x="7452124" y="2245631"/>
              <a:ext cx="312048" cy="312041"/>
            </a:xfrm>
            <a:custGeom>
              <a:avLst/>
              <a:gdLst/>
              <a:ahLst/>
              <a:cxnLst/>
              <a:rect l="l" t="t" r="r" b="b"/>
              <a:pathLst>
                <a:path w="2835" h="2835" extrusionOk="0">
                  <a:moveTo>
                    <a:pt x="2799" y="1459"/>
                  </a:moveTo>
                  <a:cubicBezTo>
                    <a:pt x="2787" y="2230"/>
                    <a:pt x="2135" y="2835"/>
                    <a:pt x="1376" y="2799"/>
                  </a:cubicBezTo>
                  <a:cubicBezTo>
                    <a:pt x="605" y="2787"/>
                    <a:pt x="0" y="2135"/>
                    <a:pt x="24" y="1376"/>
                  </a:cubicBezTo>
                  <a:cubicBezTo>
                    <a:pt x="48" y="605"/>
                    <a:pt x="700" y="0"/>
                    <a:pt x="1447" y="36"/>
                  </a:cubicBezTo>
                  <a:cubicBezTo>
                    <a:pt x="2218" y="60"/>
                    <a:pt x="2835" y="700"/>
                    <a:pt x="2799" y="145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3;p44">
              <a:extLst>
                <a:ext uri="{FF2B5EF4-FFF2-40B4-BE49-F238E27FC236}">
                  <a16:creationId xmlns:a16="http://schemas.microsoft.com/office/drawing/2014/main" id="{04EAB2B7-CFA0-72DE-1794-CC655A43F5D7}"/>
                </a:ext>
              </a:extLst>
            </p:cNvPr>
            <p:cNvSpPr/>
            <p:nvPr/>
          </p:nvSpPr>
          <p:spPr>
            <a:xfrm>
              <a:off x="7505618" y="2288667"/>
              <a:ext cx="206381" cy="225969"/>
            </a:xfrm>
            <a:custGeom>
              <a:avLst/>
              <a:gdLst/>
              <a:ahLst/>
              <a:cxnLst/>
              <a:rect l="l" t="t" r="r" b="b"/>
              <a:pathLst>
                <a:path w="1875" h="2053" extrusionOk="0">
                  <a:moveTo>
                    <a:pt x="961" y="13"/>
                  </a:moveTo>
                  <a:cubicBezTo>
                    <a:pt x="463" y="1"/>
                    <a:pt x="36" y="392"/>
                    <a:pt x="12" y="902"/>
                  </a:cubicBezTo>
                  <a:lnTo>
                    <a:pt x="12" y="1092"/>
                  </a:lnTo>
                  <a:cubicBezTo>
                    <a:pt x="0" y="1602"/>
                    <a:pt x="404" y="2029"/>
                    <a:pt x="902" y="2041"/>
                  </a:cubicBezTo>
                  <a:cubicBezTo>
                    <a:pt x="1412" y="2052"/>
                    <a:pt x="1839" y="1661"/>
                    <a:pt x="1850" y="1151"/>
                  </a:cubicBezTo>
                  <a:lnTo>
                    <a:pt x="1850" y="961"/>
                  </a:lnTo>
                  <a:cubicBezTo>
                    <a:pt x="1874" y="451"/>
                    <a:pt x="1471" y="24"/>
                    <a:pt x="961" y="1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4;p44">
              <a:extLst>
                <a:ext uri="{FF2B5EF4-FFF2-40B4-BE49-F238E27FC236}">
                  <a16:creationId xmlns:a16="http://schemas.microsoft.com/office/drawing/2014/main" id="{FF50145B-07B3-3B6B-A765-CE818DE5AA71}"/>
                </a:ext>
              </a:extLst>
            </p:cNvPr>
            <p:cNvSpPr/>
            <p:nvPr/>
          </p:nvSpPr>
          <p:spPr>
            <a:xfrm>
              <a:off x="7505618" y="2288667"/>
              <a:ext cx="206381" cy="205056"/>
            </a:xfrm>
            <a:custGeom>
              <a:avLst/>
              <a:gdLst/>
              <a:ahLst/>
              <a:cxnLst/>
              <a:rect l="l" t="t" r="r" b="b"/>
              <a:pathLst>
                <a:path w="1875" h="1863" extrusionOk="0">
                  <a:moveTo>
                    <a:pt x="1850" y="961"/>
                  </a:moveTo>
                  <a:cubicBezTo>
                    <a:pt x="1839" y="1459"/>
                    <a:pt x="1412" y="1863"/>
                    <a:pt x="902" y="1851"/>
                  </a:cubicBezTo>
                  <a:cubicBezTo>
                    <a:pt x="404" y="1839"/>
                    <a:pt x="0" y="1400"/>
                    <a:pt x="12" y="902"/>
                  </a:cubicBezTo>
                  <a:cubicBezTo>
                    <a:pt x="24" y="392"/>
                    <a:pt x="463" y="1"/>
                    <a:pt x="961" y="13"/>
                  </a:cubicBezTo>
                  <a:cubicBezTo>
                    <a:pt x="1471" y="24"/>
                    <a:pt x="1874" y="451"/>
                    <a:pt x="1850" y="96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25;p44">
              <a:extLst>
                <a:ext uri="{FF2B5EF4-FFF2-40B4-BE49-F238E27FC236}">
                  <a16:creationId xmlns:a16="http://schemas.microsoft.com/office/drawing/2014/main" id="{E06E5D0F-1CD3-5BA2-0CEA-491CD0E64B07}"/>
                </a:ext>
              </a:extLst>
            </p:cNvPr>
            <p:cNvSpPr/>
            <p:nvPr/>
          </p:nvSpPr>
          <p:spPr>
            <a:xfrm>
              <a:off x="7304520" y="2822604"/>
              <a:ext cx="101925" cy="101923"/>
            </a:xfrm>
            <a:custGeom>
              <a:avLst/>
              <a:gdLst/>
              <a:ahLst/>
              <a:cxnLst/>
              <a:rect l="l" t="t" r="r" b="b"/>
              <a:pathLst>
                <a:path w="926" h="926" extrusionOk="0">
                  <a:moveTo>
                    <a:pt x="926" y="463"/>
                  </a:moveTo>
                  <a:cubicBezTo>
                    <a:pt x="926" y="724"/>
                    <a:pt x="713" y="925"/>
                    <a:pt x="463" y="925"/>
                  </a:cubicBezTo>
                  <a:cubicBezTo>
                    <a:pt x="214" y="925"/>
                    <a:pt x="1" y="724"/>
                    <a:pt x="1" y="463"/>
                  </a:cubicBezTo>
                  <a:cubicBezTo>
                    <a:pt x="1" y="214"/>
                    <a:pt x="214" y="0"/>
                    <a:pt x="463" y="0"/>
                  </a:cubicBezTo>
                  <a:cubicBezTo>
                    <a:pt x="713" y="0"/>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6;p44">
              <a:extLst>
                <a:ext uri="{FF2B5EF4-FFF2-40B4-BE49-F238E27FC236}">
                  <a16:creationId xmlns:a16="http://schemas.microsoft.com/office/drawing/2014/main" id="{7B46945C-4BA3-E8C1-4F96-D717F33A4FFD}"/>
                </a:ext>
              </a:extLst>
            </p:cNvPr>
            <p:cNvSpPr/>
            <p:nvPr/>
          </p:nvSpPr>
          <p:spPr>
            <a:xfrm>
              <a:off x="7326754" y="2843517"/>
              <a:ext cx="61419" cy="61418"/>
            </a:xfrm>
            <a:custGeom>
              <a:avLst/>
              <a:gdLst/>
              <a:ahLst/>
              <a:cxnLst/>
              <a:rect l="l" t="t" r="r" b="b"/>
              <a:pathLst>
                <a:path w="558" h="558" extrusionOk="0">
                  <a:moveTo>
                    <a:pt x="558" y="273"/>
                  </a:moveTo>
                  <a:cubicBezTo>
                    <a:pt x="558" y="439"/>
                    <a:pt x="427" y="558"/>
                    <a:pt x="273" y="558"/>
                  </a:cubicBezTo>
                  <a:cubicBezTo>
                    <a:pt x="119" y="558"/>
                    <a:pt x="1" y="427"/>
                    <a:pt x="1" y="273"/>
                  </a:cubicBezTo>
                  <a:cubicBezTo>
                    <a:pt x="1" y="119"/>
                    <a:pt x="131" y="0"/>
                    <a:pt x="273" y="0"/>
                  </a:cubicBezTo>
                  <a:cubicBezTo>
                    <a:pt x="427" y="0"/>
                    <a:pt x="558" y="119"/>
                    <a:pt x="558" y="27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7;p44">
              <a:extLst>
                <a:ext uri="{FF2B5EF4-FFF2-40B4-BE49-F238E27FC236}">
                  <a16:creationId xmlns:a16="http://schemas.microsoft.com/office/drawing/2014/main" id="{DB9427E8-410A-8554-EED0-21B940C861B6}"/>
                </a:ext>
              </a:extLst>
            </p:cNvPr>
            <p:cNvSpPr/>
            <p:nvPr/>
          </p:nvSpPr>
          <p:spPr>
            <a:xfrm>
              <a:off x="7168804" y="2893048"/>
              <a:ext cx="101925" cy="101923"/>
            </a:xfrm>
            <a:custGeom>
              <a:avLst/>
              <a:gdLst/>
              <a:ahLst/>
              <a:cxnLst/>
              <a:rect l="l" t="t" r="r" b="b"/>
              <a:pathLst>
                <a:path w="926" h="926" extrusionOk="0">
                  <a:moveTo>
                    <a:pt x="926" y="463"/>
                  </a:moveTo>
                  <a:cubicBezTo>
                    <a:pt x="926" y="712"/>
                    <a:pt x="724" y="926"/>
                    <a:pt x="463" y="926"/>
                  </a:cubicBezTo>
                  <a:cubicBezTo>
                    <a:pt x="214" y="926"/>
                    <a:pt x="0" y="712"/>
                    <a:pt x="0" y="463"/>
                  </a:cubicBezTo>
                  <a:cubicBezTo>
                    <a:pt x="0" y="214"/>
                    <a:pt x="214" y="1"/>
                    <a:pt x="463" y="1"/>
                  </a:cubicBezTo>
                  <a:cubicBezTo>
                    <a:pt x="724" y="1"/>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8;p44">
              <a:extLst>
                <a:ext uri="{FF2B5EF4-FFF2-40B4-BE49-F238E27FC236}">
                  <a16:creationId xmlns:a16="http://schemas.microsoft.com/office/drawing/2014/main" id="{BA26EF77-0626-5C4B-0355-D2A4A1027B14}"/>
                </a:ext>
              </a:extLst>
            </p:cNvPr>
            <p:cNvSpPr/>
            <p:nvPr/>
          </p:nvSpPr>
          <p:spPr>
            <a:xfrm>
              <a:off x="7188396" y="2912640"/>
              <a:ext cx="62740" cy="62738"/>
            </a:xfrm>
            <a:custGeom>
              <a:avLst/>
              <a:gdLst/>
              <a:ahLst/>
              <a:cxnLst/>
              <a:rect l="l" t="t" r="r" b="b"/>
              <a:pathLst>
                <a:path w="570" h="570" extrusionOk="0">
                  <a:moveTo>
                    <a:pt x="570" y="285"/>
                  </a:moveTo>
                  <a:cubicBezTo>
                    <a:pt x="570" y="451"/>
                    <a:pt x="439" y="570"/>
                    <a:pt x="285" y="570"/>
                  </a:cubicBezTo>
                  <a:cubicBezTo>
                    <a:pt x="131" y="570"/>
                    <a:pt x="0" y="428"/>
                    <a:pt x="0" y="285"/>
                  </a:cubicBezTo>
                  <a:cubicBezTo>
                    <a:pt x="0" y="131"/>
                    <a:pt x="143" y="1"/>
                    <a:pt x="285" y="1"/>
                  </a:cubicBezTo>
                  <a:cubicBezTo>
                    <a:pt x="439" y="1"/>
                    <a:pt x="570" y="131"/>
                    <a:pt x="570" y="28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9;p44">
              <a:extLst>
                <a:ext uri="{FF2B5EF4-FFF2-40B4-BE49-F238E27FC236}">
                  <a16:creationId xmlns:a16="http://schemas.microsoft.com/office/drawing/2014/main" id="{6E916637-6D06-3957-9C4A-D11D465FA97C}"/>
                </a:ext>
              </a:extLst>
            </p:cNvPr>
            <p:cNvSpPr/>
            <p:nvPr/>
          </p:nvSpPr>
          <p:spPr>
            <a:xfrm>
              <a:off x="6490002" y="1283531"/>
              <a:ext cx="890356" cy="425741"/>
            </a:xfrm>
            <a:custGeom>
              <a:avLst/>
              <a:gdLst/>
              <a:ahLst/>
              <a:cxnLst/>
              <a:rect l="l" t="t" r="r" b="b"/>
              <a:pathLst>
                <a:path w="8089" h="3868" extrusionOk="0">
                  <a:moveTo>
                    <a:pt x="439" y="3511"/>
                  </a:moveTo>
                  <a:lnTo>
                    <a:pt x="7626" y="357"/>
                  </a:lnTo>
                  <a:cubicBezTo>
                    <a:pt x="7780" y="297"/>
                    <a:pt x="7935" y="274"/>
                    <a:pt x="8089" y="309"/>
                  </a:cubicBezTo>
                  <a:cubicBezTo>
                    <a:pt x="7899" y="84"/>
                    <a:pt x="7567" y="1"/>
                    <a:pt x="7270" y="131"/>
                  </a:cubicBezTo>
                  <a:lnTo>
                    <a:pt x="463" y="3108"/>
                  </a:lnTo>
                  <a:cubicBezTo>
                    <a:pt x="166" y="3238"/>
                    <a:pt x="0" y="3559"/>
                    <a:pt x="48" y="3867"/>
                  </a:cubicBezTo>
                  <a:cubicBezTo>
                    <a:pt x="143" y="3701"/>
                    <a:pt x="261" y="3582"/>
                    <a:pt x="439" y="35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0;p44">
              <a:extLst>
                <a:ext uri="{FF2B5EF4-FFF2-40B4-BE49-F238E27FC236}">
                  <a16:creationId xmlns:a16="http://schemas.microsoft.com/office/drawing/2014/main" id="{5176D7AD-9132-06CE-0C03-3B6BC01300CF}"/>
                </a:ext>
              </a:extLst>
            </p:cNvPr>
            <p:cNvSpPr/>
            <p:nvPr/>
          </p:nvSpPr>
          <p:spPr>
            <a:xfrm>
              <a:off x="6826816" y="1483303"/>
              <a:ext cx="275505" cy="154094"/>
            </a:xfrm>
            <a:custGeom>
              <a:avLst/>
              <a:gdLst/>
              <a:ahLst/>
              <a:cxnLst/>
              <a:rect l="l" t="t" r="r" b="b"/>
              <a:pathLst>
                <a:path w="2503" h="1400" extrusionOk="0">
                  <a:moveTo>
                    <a:pt x="2171" y="60"/>
                  </a:moveTo>
                  <a:lnTo>
                    <a:pt x="166" y="937"/>
                  </a:lnTo>
                  <a:cubicBezTo>
                    <a:pt x="60" y="985"/>
                    <a:pt x="0" y="1115"/>
                    <a:pt x="48" y="1234"/>
                  </a:cubicBezTo>
                  <a:cubicBezTo>
                    <a:pt x="83" y="1340"/>
                    <a:pt x="226" y="1400"/>
                    <a:pt x="344" y="1352"/>
                  </a:cubicBezTo>
                  <a:lnTo>
                    <a:pt x="2348" y="475"/>
                  </a:lnTo>
                  <a:cubicBezTo>
                    <a:pt x="2443" y="439"/>
                    <a:pt x="2503" y="297"/>
                    <a:pt x="2467" y="178"/>
                  </a:cubicBezTo>
                  <a:cubicBezTo>
                    <a:pt x="2408" y="60"/>
                    <a:pt x="2265" y="0"/>
                    <a:pt x="2171" y="6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1;p44">
              <a:extLst>
                <a:ext uri="{FF2B5EF4-FFF2-40B4-BE49-F238E27FC236}">
                  <a16:creationId xmlns:a16="http://schemas.microsoft.com/office/drawing/2014/main" id="{93BC1572-ED4A-6A58-DAAE-F9A8015F95F0}"/>
                </a:ext>
              </a:extLst>
            </p:cNvPr>
            <p:cNvSpPr/>
            <p:nvPr/>
          </p:nvSpPr>
          <p:spPr>
            <a:xfrm>
              <a:off x="6845088" y="1500254"/>
              <a:ext cx="238962" cy="120194"/>
            </a:xfrm>
            <a:custGeom>
              <a:avLst/>
              <a:gdLst/>
              <a:ahLst/>
              <a:cxnLst/>
              <a:rect l="l" t="t" r="r" b="b"/>
              <a:pathLst>
                <a:path w="2171" h="1092" extrusionOk="0">
                  <a:moveTo>
                    <a:pt x="2005" y="12"/>
                  </a:moveTo>
                  <a:lnTo>
                    <a:pt x="83" y="854"/>
                  </a:lnTo>
                  <a:cubicBezTo>
                    <a:pt x="24" y="890"/>
                    <a:pt x="0" y="949"/>
                    <a:pt x="24" y="1009"/>
                  </a:cubicBezTo>
                  <a:cubicBezTo>
                    <a:pt x="60" y="1068"/>
                    <a:pt x="119" y="1092"/>
                    <a:pt x="178" y="1068"/>
                  </a:cubicBezTo>
                  <a:lnTo>
                    <a:pt x="2088" y="226"/>
                  </a:lnTo>
                  <a:cubicBezTo>
                    <a:pt x="2147" y="190"/>
                    <a:pt x="2171" y="131"/>
                    <a:pt x="2147" y="72"/>
                  </a:cubicBezTo>
                  <a:cubicBezTo>
                    <a:pt x="2123" y="24"/>
                    <a:pt x="2064" y="0"/>
                    <a:pt x="2005" y="1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20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49457294-7B36-FA2F-BBF5-3EAB3407C937}"/>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D3A99645-7493-9E35-F6D7-716C9624AAE0}"/>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a:t>
            </a:r>
            <a:r>
              <a:rPr lang="en-US" sz="3300"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latin typeface="Time new roman"/>
                <a:ea typeface="SimSun" panose="02010600030101010101" pitchFamily="2" charset="-122"/>
                <a:cs typeface="Times New Roman" panose="02020603050405020304" pitchFamily="18" charset="0"/>
              </a:rPr>
              <a:t>giữa</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Phát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triển</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trên</a:t>
            </a:r>
            <a:r>
              <a:rPr lang="en-US" sz="3300"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GameMaker</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D8EFE2C6-E249-F366-0895-950923E8146C}"/>
              </a:ext>
            </a:extLst>
          </p:cNvPr>
          <p:cNvSpPr txBox="1">
            <a:spLocks/>
          </p:cNvSpPr>
          <p:nvPr/>
        </p:nvSpPr>
        <p:spPr>
          <a:xfrm>
            <a:off x="1292411" y="1506303"/>
            <a:ext cx="3376362" cy="199298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Tích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hợp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thanh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Chèn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thanh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hình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ảnh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tính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dẫn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sự</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sống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động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hành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động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như</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chiến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đấu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sự</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đặc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biệt</a:t>
            </a:r>
            <a:endParaRPr lang="en-US" sz="1600" dirty="0">
              <a:solidFill>
                <a:schemeClr val="tx1"/>
              </a:solidFill>
              <a:latin typeface="Time new roman"/>
            </a:endParaRPr>
          </a:p>
        </p:txBody>
      </p:sp>
      <p:grpSp>
        <p:nvGrpSpPr>
          <p:cNvPr id="2" name="Google Shape;9693;p80">
            <a:extLst>
              <a:ext uri="{FF2B5EF4-FFF2-40B4-BE49-F238E27FC236}">
                <a16:creationId xmlns:a16="http://schemas.microsoft.com/office/drawing/2014/main" id="{86CC1EF0-839F-351B-33D5-1EE78C664187}"/>
              </a:ext>
            </a:extLst>
          </p:cNvPr>
          <p:cNvGrpSpPr/>
          <p:nvPr/>
        </p:nvGrpSpPr>
        <p:grpSpPr>
          <a:xfrm>
            <a:off x="5261153" y="2263699"/>
            <a:ext cx="663140" cy="525170"/>
            <a:chOff x="889275" y="861850"/>
            <a:chExt cx="487950" cy="424575"/>
          </a:xfrm>
        </p:grpSpPr>
        <p:sp>
          <p:nvSpPr>
            <p:cNvPr id="36" name="Google Shape;9694;p80">
              <a:extLst>
                <a:ext uri="{FF2B5EF4-FFF2-40B4-BE49-F238E27FC236}">
                  <a16:creationId xmlns:a16="http://schemas.microsoft.com/office/drawing/2014/main" id="{D2129F48-2A7B-5245-1B41-BC0828A8C71B}"/>
                </a:ext>
              </a:extLst>
            </p:cNvPr>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9695;p80">
              <a:extLst>
                <a:ext uri="{FF2B5EF4-FFF2-40B4-BE49-F238E27FC236}">
                  <a16:creationId xmlns:a16="http://schemas.microsoft.com/office/drawing/2014/main" id="{D336C834-3567-6848-F7AD-4D4E195529B2}"/>
                </a:ext>
              </a:extLst>
            </p:cNvPr>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9696;p80">
              <a:extLst>
                <a:ext uri="{FF2B5EF4-FFF2-40B4-BE49-F238E27FC236}">
                  <a16:creationId xmlns:a16="http://schemas.microsoft.com/office/drawing/2014/main" id="{B0150F36-4A79-3471-B0E6-10D9F25679E0}"/>
                </a:ext>
              </a:extLst>
            </p:cNvPr>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9697;p80">
              <a:extLst>
                <a:ext uri="{FF2B5EF4-FFF2-40B4-BE49-F238E27FC236}">
                  <a16:creationId xmlns:a16="http://schemas.microsoft.com/office/drawing/2014/main" id="{08410A87-1FF0-C429-8380-153E0A38C828}"/>
                </a:ext>
              </a:extLst>
            </p:cNvPr>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Google Shape;10428;p82">
            <a:extLst>
              <a:ext uri="{FF2B5EF4-FFF2-40B4-BE49-F238E27FC236}">
                <a16:creationId xmlns:a16="http://schemas.microsoft.com/office/drawing/2014/main" id="{7AC37363-3DBA-4708-4955-2CE811835055}"/>
              </a:ext>
            </a:extLst>
          </p:cNvPr>
          <p:cNvSpPr/>
          <p:nvPr/>
        </p:nvSpPr>
        <p:spPr>
          <a:xfrm>
            <a:off x="6296251" y="3247185"/>
            <a:ext cx="710477" cy="504200"/>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10755;p83">
            <a:extLst>
              <a:ext uri="{FF2B5EF4-FFF2-40B4-BE49-F238E27FC236}">
                <a16:creationId xmlns:a16="http://schemas.microsoft.com/office/drawing/2014/main" id="{EEC067E3-2B7E-E6CF-9AC4-97C6AA3A5477}"/>
              </a:ext>
            </a:extLst>
          </p:cNvPr>
          <p:cNvGrpSpPr/>
          <p:nvPr/>
        </p:nvGrpSpPr>
        <p:grpSpPr>
          <a:xfrm>
            <a:off x="7239518" y="2215700"/>
            <a:ext cx="691673" cy="621167"/>
            <a:chOff x="-34421275" y="2631050"/>
            <a:chExt cx="295375" cy="291450"/>
          </a:xfrm>
        </p:grpSpPr>
        <p:sp>
          <p:nvSpPr>
            <p:cNvPr id="47" name="Google Shape;10756;p83">
              <a:extLst>
                <a:ext uri="{FF2B5EF4-FFF2-40B4-BE49-F238E27FC236}">
                  <a16:creationId xmlns:a16="http://schemas.microsoft.com/office/drawing/2014/main" id="{408CF45B-84A0-A54B-5639-289B7261963A}"/>
                </a:ext>
              </a:extLst>
            </p:cNvPr>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757;p83">
              <a:extLst>
                <a:ext uri="{FF2B5EF4-FFF2-40B4-BE49-F238E27FC236}">
                  <a16:creationId xmlns:a16="http://schemas.microsoft.com/office/drawing/2014/main" id="{3023C3E1-9FB4-ABE8-27D9-66EC8B8E9215}"/>
                </a:ext>
              </a:extLst>
            </p:cNvPr>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758;p83">
              <a:extLst>
                <a:ext uri="{FF2B5EF4-FFF2-40B4-BE49-F238E27FC236}">
                  <a16:creationId xmlns:a16="http://schemas.microsoft.com/office/drawing/2014/main" id="{E6C98694-35B5-E2BD-F479-F75F070D6DBD}"/>
                </a:ext>
              </a:extLst>
            </p:cNvPr>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759;p83">
              <a:extLst>
                <a:ext uri="{FF2B5EF4-FFF2-40B4-BE49-F238E27FC236}">
                  <a16:creationId xmlns:a16="http://schemas.microsoft.com/office/drawing/2014/main" id="{CCA0713A-CFF3-4C9A-350E-A118982BAB5C}"/>
                </a:ext>
              </a:extLst>
            </p:cNvPr>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4560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5BC57700-7B82-3A76-156F-29FC73164FEE}"/>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A4F9471E-779E-FE29-5EE4-BD05A93422A7}"/>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3.3</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cuối</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Kiểm</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thử</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và</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sửa</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lỗi</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25CE8779-AFBD-6EB1-CFE6-C5DE3149E97D}"/>
              </a:ext>
            </a:extLst>
          </p:cNvPr>
          <p:cNvSpPr txBox="1">
            <a:spLocks/>
          </p:cNvSpPr>
          <p:nvPr/>
        </p:nvSpPr>
        <p:spPr>
          <a:xfrm>
            <a:off x="1226261" y="1705192"/>
            <a:ext cx="3381035" cy="231691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Kiểm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thử</a:t>
            </a:r>
            <a:r>
              <a:rPr lang="en-US" sz="1600" dirty="0">
                <a:solidFill>
                  <a:schemeClr val="tx1"/>
                </a:solidFill>
                <a:effectLst/>
                <a:latin typeface="Time new roman"/>
                <a:ea typeface="SimSun" panose="02010600030101010101" pitchFamily="2" charset="-122"/>
                <a:cs typeface="Times New Roman" panose="02020603050405020304" pitchFamily="18" charset="0"/>
              </a:rPr>
              <a:t> gameplay: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Tiến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hành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chạy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thử</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kiểm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tính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bằng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yếu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tố</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dirty="0">
                <a:solidFill>
                  <a:schemeClr val="tx1"/>
                </a:solidFill>
                <a:effectLst/>
                <a:latin typeface="Time new roman"/>
                <a:ea typeface="SimSun" panose="02010600030101010101" pitchFamily="2" charset="-122"/>
                <a:cs typeface="Times New Roman" panose="02020603050405020304" pitchFamily="18" charset="0"/>
              </a:rPr>
              <a:t> game, bao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gồm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600" dirty="0">
                <a:solidFill>
                  <a:schemeClr val="tx1"/>
                </a:solidFill>
                <a:effectLst/>
                <a:latin typeface="Time new roman"/>
                <a:ea typeface="SimSun" panose="02010600030101010101" pitchFamily="2" charset="-122"/>
                <a:cs typeface="Times New Roman" panose="02020603050405020304" pitchFamily="18" charset="0"/>
              </a:rPr>
              <a:t>, boss,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Điều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yếu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tố</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như</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sát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thương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tốc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độ</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xuất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sinh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tồn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quả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đảm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bảo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p>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trải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thú</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vị</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công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bằng</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79" name="Google Shape;967;p40">
            <a:extLst>
              <a:ext uri="{FF2B5EF4-FFF2-40B4-BE49-F238E27FC236}">
                <a16:creationId xmlns:a16="http://schemas.microsoft.com/office/drawing/2014/main" id="{214CAFA3-EFCA-1F64-3959-8F3247D53A6B}"/>
              </a:ext>
            </a:extLst>
          </p:cNvPr>
          <p:cNvGrpSpPr/>
          <p:nvPr/>
        </p:nvGrpSpPr>
        <p:grpSpPr>
          <a:xfrm>
            <a:off x="6157799" y="1746529"/>
            <a:ext cx="3615825" cy="4103195"/>
            <a:chOff x="6352326" y="2814330"/>
            <a:chExt cx="1427825" cy="1620215"/>
          </a:xfrm>
        </p:grpSpPr>
        <p:sp>
          <p:nvSpPr>
            <p:cNvPr id="80" name="Google Shape;968;p40">
              <a:extLst>
                <a:ext uri="{FF2B5EF4-FFF2-40B4-BE49-F238E27FC236}">
                  <a16:creationId xmlns:a16="http://schemas.microsoft.com/office/drawing/2014/main" id="{ACBC6922-0248-0B59-980B-5CCCE6D187BA}"/>
                </a:ext>
              </a:extLst>
            </p:cNvPr>
            <p:cNvSpPr/>
            <p:nvPr/>
          </p:nvSpPr>
          <p:spPr>
            <a:xfrm>
              <a:off x="6444440" y="2814330"/>
              <a:ext cx="433665" cy="914873"/>
            </a:xfrm>
            <a:custGeom>
              <a:avLst/>
              <a:gdLst/>
              <a:ahLst/>
              <a:cxnLst/>
              <a:rect l="l" t="t" r="r" b="b"/>
              <a:pathLst>
                <a:path w="14877" h="31385" extrusionOk="0">
                  <a:moveTo>
                    <a:pt x="10620" y="31018"/>
                  </a:moveTo>
                  <a:cubicBezTo>
                    <a:pt x="12667" y="28725"/>
                    <a:pt x="14876" y="25783"/>
                    <a:pt x="13360" y="22608"/>
                  </a:cubicBezTo>
                  <a:cubicBezTo>
                    <a:pt x="12714" y="21251"/>
                    <a:pt x="11274" y="20689"/>
                    <a:pt x="9906" y="20359"/>
                  </a:cubicBezTo>
                  <a:cubicBezTo>
                    <a:pt x="8491" y="20014"/>
                    <a:pt x="7076" y="19680"/>
                    <a:pt x="5682" y="19245"/>
                  </a:cubicBezTo>
                  <a:cubicBezTo>
                    <a:pt x="4409" y="18846"/>
                    <a:pt x="3161" y="18287"/>
                    <a:pt x="2286" y="17249"/>
                  </a:cubicBezTo>
                  <a:cubicBezTo>
                    <a:pt x="1053" y="15783"/>
                    <a:pt x="1223" y="13356"/>
                    <a:pt x="1397" y="11589"/>
                  </a:cubicBezTo>
                  <a:cubicBezTo>
                    <a:pt x="1786" y="7624"/>
                    <a:pt x="3306" y="3854"/>
                    <a:pt x="6002" y="897"/>
                  </a:cubicBezTo>
                  <a:cubicBezTo>
                    <a:pt x="6332" y="534"/>
                    <a:pt x="5791" y="1"/>
                    <a:pt x="5465" y="363"/>
                  </a:cubicBezTo>
                  <a:cubicBezTo>
                    <a:pt x="3052" y="3008"/>
                    <a:pt x="1514" y="6274"/>
                    <a:pt x="893" y="9793"/>
                  </a:cubicBezTo>
                  <a:cubicBezTo>
                    <a:pt x="363" y="12805"/>
                    <a:pt x="1" y="16636"/>
                    <a:pt x="2725" y="18693"/>
                  </a:cubicBezTo>
                  <a:cubicBezTo>
                    <a:pt x="4924" y="20359"/>
                    <a:pt x="8030" y="20551"/>
                    <a:pt x="10584" y="21338"/>
                  </a:cubicBezTo>
                  <a:cubicBezTo>
                    <a:pt x="12518" y="21937"/>
                    <a:pt x="13327" y="23693"/>
                    <a:pt x="13037" y="25616"/>
                  </a:cubicBezTo>
                  <a:cubicBezTo>
                    <a:pt x="12750" y="27535"/>
                    <a:pt x="11324" y="29099"/>
                    <a:pt x="10083" y="30485"/>
                  </a:cubicBezTo>
                  <a:cubicBezTo>
                    <a:pt x="9761" y="30844"/>
                    <a:pt x="10294" y="31385"/>
                    <a:pt x="10620" y="31018"/>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69;p40">
              <a:extLst>
                <a:ext uri="{FF2B5EF4-FFF2-40B4-BE49-F238E27FC236}">
                  <a16:creationId xmlns:a16="http://schemas.microsoft.com/office/drawing/2014/main" id="{B1E35C48-19BC-93BE-D69A-30BFE59FF75E}"/>
                </a:ext>
              </a:extLst>
            </p:cNvPr>
            <p:cNvSpPr/>
            <p:nvPr/>
          </p:nvSpPr>
          <p:spPr>
            <a:xfrm>
              <a:off x="6352326" y="3545062"/>
              <a:ext cx="389240" cy="889483"/>
            </a:xfrm>
            <a:custGeom>
              <a:avLst/>
              <a:gdLst/>
              <a:ahLst/>
              <a:cxnLst/>
              <a:rect l="l" t="t" r="r" b="b"/>
              <a:pathLst>
                <a:path w="13353" h="30514" extrusionOk="0">
                  <a:moveTo>
                    <a:pt x="11977" y="2467"/>
                  </a:moveTo>
                  <a:lnTo>
                    <a:pt x="12848" y="6262"/>
                  </a:lnTo>
                  <a:cubicBezTo>
                    <a:pt x="12362" y="6382"/>
                    <a:pt x="12355" y="7173"/>
                    <a:pt x="12340" y="7558"/>
                  </a:cubicBezTo>
                  <a:cubicBezTo>
                    <a:pt x="12311" y="8374"/>
                    <a:pt x="12518" y="8820"/>
                    <a:pt x="11683" y="9299"/>
                  </a:cubicBezTo>
                  <a:cubicBezTo>
                    <a:pt x="10635" y="9905"/>
                    <a:pt x="9586" y="10504"/>
                    <a:pt x="8534" y="11106"/>
                  </a:cubicBezTo>
                  <a:cubicBezTo>
                    <a:pt x="8338" y="11215"/>
                    <a:pt x="8146" y="11331"/>
                    <a:pt x="7990" y="11494"/>
                  </a:cubicBezTo>
                  <a:cubicBezTo>
                    <a:pt x="7714" y="11792"/>
                    <a:pt x="7623" y="12216"/>
                    <a:pt x="7591" y="12619"/>
                  </a:cubicBezTo>
                  <a:cubicBezTo>
                    <a:pt x="7547" y="13182"/>
                    <a:pt x="7594" y="13744"/>
                    <a:pt x="7696" y="14303"/>
                  </a:cubicBezTo>
                  <a:cubicBezTo>
                    <a:pt x="8012" y="16062"/>
                    <a:pt x="8773" y="15620"/>
                    <a:pt x="9942" y="16980"/>
                  </a:cubicBezTo>
                  <a:cubicBezTo>
                    <a:pt x="10776" y="17953"/>
                    <a:pt x="7805" y="21124"/>
                    <a:pt x="7660" y="22140"/>
                  </a:cubicBezTo>
                  <a:cubicBezTo>
                    <a:pt x="7420" y="23867"/>
                    <a:pt x="6901" y="28783"/>
                    <a:pt x="6662" y="30514"/>
                  </a:cubicBezTo>
                  <a:lnTo>
                    <a:pt x="0" y="23391"/>
                  </a:lnTo>
                  <a:cubicBezTo>
                    <a:pt x="0" y="23391"/>
                    <a:pt x="1404" y="20373"/>
                    <a:pt x="1709" y="19691"/>
                  </a:cubicBezTo>
                  <a:cubicBezTo>
                    <a:pt x="2014" y="19012"/>
                    <a:pt x="2558" y="13533"/>
                    <a:pt x="2558" y="13533"/>
                  </a:cubicBezTo>
                  <a:cubicBezTo>
                    <a:pt x="2558" y="13533"/>
                    <a:pt x="2366" y="10214"/>
                    <a:pt x="2420" y="9789"/>
                  </a:cubicBezTo>
                  <a:cubicBezTo>
                    <a:pt x="2478" y="9368"/>
                    <a:pt x="4195" y="6371"/>
                    <a:pt x="4195" y="6371"/>
                  </a:cubicBezTo>
                  <a:lnTo>
                    <a:pt x="5341" y="3113"/>
                  </a:lnTo>
                  <a:lnTo>
                    <a:pt x="9699" y="748"/>
                  </a:lnTo>
                  <a:cubicBezTo>
                    <a:pt x="9699" y="748"/>
                    <a:pt x="12826" y="0"/>
                    <a:pt x="12960" y="515"/>
                  </a:cubicBezTo>
                  <a:cubicBezTo>
                    <a:pt x="13352" y="2003"/>
                    <a:pt x="12518" y="1934"/>
                    <a:pt x="11977" y="246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70;p40">
              <a:extLst>
                <a:ext uri="{FF2B5EF4-FFF2-40B4-BE49-F238E27FC236}">
                  <a16:creationId xmlns:a16="http://schemas.microsoft.com/office/drawing/2014/main" id="{5B9A8555-BE33-F3FB-53D7-9079D841154F}"/>
                </a:ext>
              </a:extLst>
            </p:cNvPr>
            <p:cNvSpPr/>
            <p:nvPr/>
          </p:nvSpPr>
          <p:spPr>
            <a:xfrm>
              <a:off x="6493616" y="3681280"/>
              <a:ext cx="104328" cy="209851"/>
            </a:xfrm>
            <a:custGeom>
              <a:avLst/>
              <a:gdLst/>
              <a:ahLst/>
              <a:cxnLst/>
              <a:rect l="l" t="t" r="r" b="b"/>
              <a:pathLst>
                <a:path w="3579" h="7199" extrusionOk="0">
                  <a:moveTo>
                    <a:pt x="1" y="7199"/>
                  </a:moveTo>
                  <a:lnTo>
                    <a:pt x="915" y="2885"/>
                  </a:lnTo>
                  <a:lnTo>
                    <a:pt x="3578" y="0"/>
                  </a:lnTo>
                  <a:lnTo>
                    <a:pt x="3288" y="3389"/>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71;p40">
              <a:extLst>
                <a:ext uri="{FF2B5EF4-FFF2-40B4-BE49-F238E27FC236}">
                  <a16:creationId xmlns:a16="http://schemas.microsoft.com/office/drawing/2014/main" id="{A835BCAB-A6DD-71DA-4FF5-63B7ECF81B64}"/>
                </a:ext>
              </a:extLst>
            </p:cNvPr>
            <p:cNvSpPr/>
            <p:nvPr/>
          </p:nvSpPr>
          <p:spPr>
            <a:xfrm>
              <a:off x="6871400" y="3490785"/>
              <a:ext cx="908751" cy="709190"/>
            </a:xfrm>
            <a:custGeom>
              <a:avLst/>
              <a:gdLst/>
              <a:ahLst/>
              <a:cxnLst/>
              <a:rect l="l" t="t" r="r" b="b"/>
              <a:pathLst>
                <a:path w="31175" h="24329" extrusionOk="0">
                  <a:moveTo>
                    <a:pt x="1808" y="2537"/>
                  </a:moveTo>
                  <a:lnTo>
                    <a:pt x="2624" y="6343"/>
                  </a:lnTo>
                  <a:cubicBezTo>
                    <a:pt x="3117" y="6245"/>
                    <a:pt x="3458" y="6960"/>
                    <a:pt x="3636" y="7297"/>
                  </a:cubicBezTo>
                  <a:cubicBezTo>
                    <a:pt x="4006" y="8030"/>
                    <a:pt x="4010" y="8520"/>
                    <a:pt x="4968" y="8596"/>
                  </a:cubicBezTo>
                  <a:cubicBezTo>
                    <a:pt x="6176" y="8694"/>
                    <a:pt x="7377" y="8799"/>
                    <a:pt x="8582" y="8901"/>
                  </a:cubicBezTo>
                  <a:cubicBezTo>
                    <a:pt x="8803" y="8919"/>
                    <a:pt x="9031" y="8937"/>
                    <a:pt x="9238" y="9021"/>
                  </a:cubicBezTo>
                  <a:cubicBezTo>
                    <a:pt x="9616" y="9177"/>
                    <a:pt x="9877" y="9521"/>
                    <a:pt x="10073" y="9870"/>
                  </a:cubicBezTo>
                  <a:cubicBezTo>
                    <a:pt x="10352" y="10359"/>
                    <a:pt x="10552" y="10889"/>
                    <a:pt x="10693" y="11433"/>
                  </a:cubicBezTo>
                  <a:cubicBezTo>
                    <a:pt x="11150" y="13160"/>
                    <a:pt x="10269" y="13081"/>
                    <a:pt x="9790" y="14808"/>
                  </a:cubicBezTo>
                  <a:cubicBezTo>
                    <a:pt x="9445" y="16041"/>
                    <a:pt x="13480" y="17659"/>
                    <a:pt x="14038" y="18519"/>
                  </a:cubicBezTo>
                  <a:cubicBezTo>
                    <a:pt x="14993" y="19985"/>
                    <a:pt x="15813" y="21451"/>
                    <a:pt x="16763" y="22913"/>
                  </a:cubicBezTo>
                  <a:lnTo>
                    <a:pt x="31175" y="24328"/>
                  </a:lnTo>
                  <a:cubicBezTo>
                    <a:pt x="31175" y="24328"/>
                    <a:pt x="18958" y="14267"/>
                    <a:pt x="18396" y="13785"/>
                  </a:cubicBezTo>
                  <a:cubicBezTo>
                    <a:pt x="17834" y="13295"/>
                    <a:pt x="15029" y="8563"/>
                    <a:pt x="15029" y="8563"/>
                  </a:cubicBezTo>
                  <a:cubicBezTo>
                    <a:pt x="15029" y="8563"/>
                    <a:pt x="13799" y="5472"/>
                    <a:pt x="13567" y="5117"/>
                  </a:cubicBezTo>
                  <a:cubicBezTo>
                    <a:pt x="13335" y="4757"/>
                    <a:pt x="10515" y="2766"/>
                    <a:pt x="10515" y="2766"/>
                  </a:cubicBezTo>
                  <a:lnTo>
                    <a:pt x="8095" y="298"/>
                  </a:lnTo>
                  <a:lnTo>
                    <a:pt x="3150" y="1"/>
                  </a:lnTo>
                  <a:cubicBezTo>
                    <a:pt x="3150" y="1"/>
                    <a:pt x="1" y="643"/>
                    <a:pt x="95" y="1169"/>
                  </a:cubicBezTo>
                  <a:cubicBezTo>
                    <a:pt x="364" y="2697"/>
                    <a:pt x="1089" y="2287"/>
                    <a:pt x="1808" y="253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72;p40">
              <a:extLst>
                <a:ext uri="{FF2B5EF4-FFF2-40B4-BE49-F238E27FC236}">
                  <a16:creationId xmlns:a16="http://schemas.microsoft.com/office/drawing/2014/main" id="{8148ABF1-A083-E660-FB64-2F9CC2AECACA}"/>
                </a:ext>
              </a:extLst>
            </p:cNvPr>
            <p:cNvSpPr/>
            <p:nvPr/>
          </p:nvSpPr>
          <p:spPr>
            <a:xfrm>
              <a:off x="7045076" y="3579226"/>
              <a:ext cx="183208" cy="145954"/>
            </a:xfrm>
            <a:custGeom>
              <a:avLst/>
              <a:gdLst/>
              <a:ahLst/>
              <a:cxnLst/>
              <a:rect l="l" t="t" r="r" b="b"/>
              <a:pathLst>
                <a:path w="6285" h="5007" extrusionOk="0">
                  <a:moveTo>
                    <a:pt x="6284" y="5007"/>
                  </a:moveTo>
                  <a:lnTo>
                    <a:pt x="3632" y="1488"/>
                  </a:lnTo>
                  <a:lnTo>
                    <a:pt x="0" y="0"/>
                  </a:lnTo>
                  <a:lnTo>
                    <a:pt x="1695" y="2950"/>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73;p40">
              <a:extLst>
                <a:ext uri="{FF2B5EF4-FFF2-40B4-BE49-F238E27FC236}">
                  <a16:creationId xmlns:a16="http://schemas.microsoft.com/office/drawing/2014/main" id="{753852BC-96DD-8B88-73FB-AC5D0A675A12}"/>
                </a:ext>
              </a:extLst>
            </p:cNvPr>
            <p:cNvSpPr/>
            <p:nvPr/>
          </p:nvSpPr>
          <p:spPr>
            <a:xfrm>
              <a:off x="6765528" y="3815370"/>
              <a:ext cx="220665" cy="92901"/>
            </a:xfrm>
            <a:custGeom>
              <a:avLst/>
              <a:gdLst/>
              <a:ahLst/>
              <a:cxnLst/>
              <a:rect l="l" t="t" r="r" b="b"/>
              <a:pathLst>
                <a:path w="7570" h="3187" extrusionOk="0">
                  <a:moveTo>
                    <a:pt x="7569" y="1703"/>
                  </a:moveTo>
                  <a:lnTo>
                    <a:pt x="356" y="3186"/>
                  </a:lnTo>
                  <a:lnTo>
                    <a:pt x="1" y="1488"/>
                  </a:lnTo>
                  <a:lnTo>
                    <a:pt x="7217"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74;p40">
              <a:extLst>
                <a:ext uri="{FF2B5EF4-FFF2-40B4-BE49-F238E27FC236}">
                  <a16:creationId xmlns:a16="http://schemas.microsoft.com/office/drawing/2014/main" id="{DA7508A2-2F2E-3FE9-8845-4176BF574654}"/>
                </a:ext>
              </a:extLst>
            </p:cNvPr>
            <p:cNvSpPr/>
            <p:nvPr/>
          </p:nvSpPr>
          <p:spPr>
            <a:xfrm>
              <a:off x="6608788" y="3572026"/>
              <a:ext cx="120390" cy="81037"/>
            </a:xfrm>
            <a:custGeom>
              <a:avLst/>
              <a:gdLst/>
              <a:ahLst/>
              <a:cxnLst/>
              <a:rect l="l" t="t" r="r" b="b"/>
              <a:pathLst>
                <a:path w="4130" h="2780" extrusionOk="0">
                  <a:moveTo>
                    <a:pt x="4093" y="1658"/>
                  </a:moveTo>
                  <a:cubicBezTo>
                    <a:pt x="4021" y="1209"/>
                    <a:pt x="3930" y="762"/>
                    <a:pt x="3832" y="312"/>
                  </a:cubicBezTo>
                  <a:cubicBezTo>
                    <a:pt x="3792" y="131"/>
                    <a:pt x="3586" y="0"/>
                    <a:pt x="3350" y="11"/>
                  </a:cubicBezTo>
                  <a:cubicBezTo>
                    <a:pt x="2327" y="73"/>
                    <a:pt x="1318" y="280"/>
                    <a:pt x="356" y="628"/>
                  </a:cubicBezTo>
                  <a:cubicBezTo>
                    <a:pt x="135" y="711"/>
                    <a:pt x="1" y="911"/>
                    <a:pt x="41" y="1096"/>
                  </a:cubicBezTo>
                  <a:cubicBezTo>
                    <a:pt x="124" y="1546"/>
                    <a:pt x="226" y="1989"/>
                    <a:pt x="335" y="2435"/>
                  </a:cubicBezTo>
                  <a:cubicBezTo>
                    <a:pt x="393" y="2667"/>
                    <a:pt x="647" y="2780"/>
                    <a:pt x="864" y="2692"/>
                  </a:cubicBezTo>
                  <a:cubicBezTo>
                    <a:pt x="1768" y="2333"/>
                    <a:pt x="2729" y="2141"/>
                    <a:pt x="3705" y="2112"/>
                  </a:cubicBezTo>
                  <a:cubicBezTo>
                    <a:pt x="3945" y="2101"/>
                    <a:pt x="4130" y="1894"/>
                    <a:pt x="4093" y="165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75;p40">
              <a:extLst>
                <a:ext uri="{FF2B5EF4-FFF2-40B4-BE49-F238E27FC236}">
                  <a16:creationId xmlns:a16="http://schemas.microsoft.com/office/drawing/2014/main" id="{244A397F-E285-653A-3419-2C8AC5B40F85}"/>
                </a:ext>
              </a:extLst>
            </p:cNvPr>
            <p:cNvSpPr/>
            <p:nvPr/>
          </p:nvSpPr>
          <p:spPr>
            <a:xfrm>
              <a:off x="6906089" y="3510782"/>
              <a:ext cx="120506" cy="81037"/>
            </a:xfrm>
            <a:custGeom>
              <a:avLst/>
              <a:gdLst/>
              <a:ahLst/>
              <a:cxnLst/>
              <a:rect l="l" t="t" r="r" b="b"/>
              <a:pathLst>
                <a:path w="4134" h="2780" extrusionOk="0">
                  <a:moveTo>
                    <a:pt x="4094" y="1659"/>
                  </a:moveTo>
                  <a:cubicBezTo>
                    <a:pt x="4021" y="1209"/>
                    <a:pt x="3930" y="762"/>
                    <a:pt x="3832" y="313"/>
                  </a:cubicBezTo>
                  <a:cubicBezTo>
                    <a:pt x="3792" y="131"/>
                    <a:pt x="3589" y="1"/>
                    <a:pt x="3350" y="15"/>
                  </a:cubicBezTo>
                  <a:cubicBezTo>
                    <a:pt x="2327" y="73"/>
                    <a:pt x="1318" y="280"/>
                    <a:pt x="356" y="632"/>
                  </a:cubicBezTo>
                  <a:cubicBezTo>
                    <a:pt x="135" y="712"/>
                    <a:pt x="1" y="911"/>
                    <a:pt x="41" y="1096"/>
                  </a:cubicBezTo>
                  <a:cubicBezTo>
                    <a:pt x="128" y="1546"/>
                    <a:pt x="226" y="1992"/>
                    <a:pt x="335" y="2435"/>
                  </a:cubicBezTo>
                  <a:cubicBezTo>
                    <a:pt x="393" y="2664"/>
                    <a:pt x="647" y="2780"/>
                    <a:pt x="864" y="2693"/>
                  </a:cubicBezTo>
                  <a:cubicBezTo>
                    <a:pt x="1768" y="2337"/>
                    <a:pt x="2729" y="2141"/>
                    <a:pt x="3705" y="2112"/>
                  </a:cubicBezTo>
                  <a:cubicBezTo>
                    <a:pt x="3945" y="2101"/>
                    <a:pt x="4133" y="1895"/>
                    <a:pt x="4094" y="165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76;p40">
              <a:extLst>
                <a:ext uri="{FF2B5EF4-FFF2-40B4-BE49-F238E27FC236}">
                  <a16:creationId xmlns:a16="http://schemas.microsoft.com/office/drawing/2014/main" id="{00BCB323-81B6-CBC8-0FF7-D8AE153052CB}"/>
                </a:ext>
              </a:extLst>
            </p:cNvPr>
            <p:cNvSpPr/>
            <p:nvPr/>
          </p:nvSpPr>
          <p:spPr>
            <a:xfrm>
              <a:off x="6900813" y="3564301"/>
              <a:ext cx="300391" cy="389881"/>
            </a:xfrm>
            <a:custGeom>
              <a:avLst/>
              <a:gdLst/>
              <a:ahLst/>
              <a:cxnLst/>
              <a:rect l="l" t="t" r="r" b="b"/>
              <a:pathLst>
                <a:path w="10305" h="13375" extrusionOk="0">
                  <a:moveTo>
                    <a:pt x="5251" y="400"/>
                  </a:moveTo>
                  <a:cubicBezTo>
                    <a:pt x="5251" y="400"/>
                    <a:pt x="6684" y="3179"/>
                    <a:pt x="8026" y="6020"/>
                  </a:cubicBezTo>
                  <a:cubicBezTo>
                    <a:pt x="8055" y="5936"/>
                    <a:pt x="8081" y="5856"/>
                    <a:pt x="8102" y="5769"/>
                  </a:cubicBezTo>
                  <a:cubicBezTo>
                    <a:pt x="8549" y="6734"/>
                    <a:pt x="8951" y="7725"/>
                    <a:pt x="9329" y="8719"/>
                  </a:cubicBezTo>
                  <a:cubicBezTo>
                    <a:pt x="9673" y="9633"/>
                    <a:pt x="10123" y="10599"/>
                    <a:pt x="10294" y="11567"/>
                  </a:cubicBezTo>
                  <a:cubicBezTo>
                    <a:pt x="10294" y="11567"/>
                    <a:pt x="10305" y="12340"/>
                    <a:pt x="9369" y="12913"/>
                  </a:cubicBezTo>
                  <a:cubicBezTo>
                    <a:pt x="8607" y="13374"/>
                    <a:pt x="7642" y="13338"/>
                    <a:pt x="6883" y="12863"/>
                  </a:cubicBezTo>
                  <a:lnTo>
                    <a:pt x="2823" y="10326"/>
                  </a:lnTo>
                  <a:lnTo>
                    <a:pt x="2145" y="7159"/>
                  </a:lnTo>
                  <a:lnTo>
                    <a:pt x="4" y="1474"/>
                  </a:lnTo>
                  <a:cubicBezTo>
                    <a:pt x="0" y="1481"/>
                    <a:pt x="2595" y="0"/>
                    <a:pt x="5251" y="40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77;p40">
              <a:extLst>
                <a:ext uri="{FF2B5EF4-FFF2-40B4-BE49-F238E27FC236}">
                  <a16:creationId xmlns:a16="http://schemas.microsoft.com/office/drawing/2014/main" id="{73635D67-A02C-47B8-4EC4-4FBABCB4E5D7}"/>
                </a:ext>
              </a:extLst>
            </p:cNvPr>
            <p:cNvSpPr/>
            <p:nvPr/>
          </p:nvSpPr>
          <p:spPr>
            <a:xfrm>
              <a:off x="6630680" y="3535734"/>
              <a:ext cx="371575" cy="108030"/>
            </a:xfrm>
            <a:custGeom>
              <a:avLst/>
              <a:gdLst/>
              <a:ahLst/>
              <a:cxnLst/>
              <a:rect l="l" t="t" r="r" b="b"/>
              <a:pathLst>
                <a:path w="12747" h="3706" extrusionOk="0">
                  <a:moveTo>
                    <a:pt x="2998" y="3139"/>
                  </a:moveTo>
                  <a:cubicBezTo>
                    <a:pt x="3277" y="3520"/>
                    <a:pt x="3738" y="3705"/>
                    <a:pt x="4184" y="3611"/>
                  </a:cubicBezTo>
                  <a:lnTo>
                    <a:pt x="9300" y="2559"/>
                  </a:lnTo>
                  <a:cubicBezTo>
                    <a:pt x="9743" y="2468"/>
                    <a:pt x="10091" y="2116"/>
                    <a:pt x="10196" y="1655"/>
                  </a:cubicBezTo>
                  <a:lnTo>
                    <a:pt x="10389" y="817"/>
                  </a:lnTo>
                  <a:cubicBezTo>
                    <a:pt x="10871" y="585"/>
                    <a:pt x="11724" y="222"/>
                    <a:pt x="12747" y="1"/>
                  </a:cubicBezTo>
                  <a:cubicBezTo>
                    <a:pt x="10697" y="128"/>
                    <a:pt x="8977" y="1104"/>
                    <a:pt x="8977" y="1104"/>
                  </a:cubicBezTo>
                  <a:lnTo>
                    <a:pt x="8712" y="2181"/>
                  </a:lnTo>
                  <a:lnTo>
                    <a:pt x="6641" y="2610"/>
                  </a:lnTo>
                  <a:lnTo>
                    <a:pt x="4569" y="3034"/>
                  </a:lnTo>
                  <a:lnTo>
                    <a:pt x="3898" y="2145"/>
                  </a:lnTo>
                  <a:cubicBezTo>
                    <a:pt x="3898" y="2145"/>
                    <a:pt x="1938" y="1927"/>
                    <a:pt x="1" y="2624"/>
                  </a:cubicBezTo>
                  <a:cubicBezTo>
                    <a:pt x="1028" y="2424"/>
                    <a:pt x="1953" y="2417"/>
                    <a:pt x="2490" y="2443"/>
                  </a:cubicBezTo>
                  <a:close/>
                </a:path>
              </a:pathLst>
            </a:custGeom>
            <a:solidFill>
              <a:srgbClr val="FFA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78;p40">
              <a:extLst>
                <a:ext uri="{FF2B5EF4-FFF2-40B4-BE49-F238E27FC236}">
                  <a16:creationId xmlns:a16="http://schemas.microsoft.com/office/drawing/2014/main" id="{181EFCBA-E517-3A8A-AF79-8349A2B648C6}"/>
                </a:ext>
              </a:extLst>
            </p:cNvPr>
            <p:cNvSpPr/>
            <p:nvPr/>
          </p:nvSpPr>
          <p:spPr>
            <a:xfrm>
              <a:off x="6584156" y="3628286"/>
              <a:ext cx="194518" cy="427426"/>
            </a:xfrm>
            <a:custGeom>
              <a:avLst/>
              <a:gdLst/>
              <a:ahLst/>
              <a:cxnLst/>
              <a:rect l="l" t="t" r="r" b="b"/>
              <a:pathLst>
                <a:path w="6673" h="14663" extrusionOk="0">
                  <a:moveTo>
                    <a:pt x="523" y="1416"/>
                  </a:moveTo>
                  <a:cubicBezTo>
                    <a:pt x="523" y="1416"/>
                    <a:pt x="305" y="4536"/>
                    <a:pt x="193" y="7674"/>
                  </a:cubicBezTo>
                  <a:cubicBezTo>
                    <a:pt x="131" y="7609"/>
                    <a:pt x="77" y="7547"/>
                    <a:pt x="22" y="7478"/>
                  </a:cubicBezTo>
                  <a:cubicBezTo>
                    <a:pt x="0" y="8545"/>
                    <a:pt x="19" y="9612"/>
                    <a:pt x="66" y="10671"/>
                  </a:cubicBezTo>
                  <a:cubicBezTo>
                    <a:pt x="109" y="11651"/>
                    <a:pt x="77" y="12714"/>
                    <a:pt x="302" y="13668"/>
                  </a:cubicBezTo>
                  <a:cubicBezTo>
                    <a:pt x="302" y="13668"/>
                    <a:pt x="599" y="14386"/>
                    <a:pt x="1684" y="14539"/>
                  </a:cubicBezTo>
                  <a:cubicBezTo>
                    <a:pt x="2569" y="14662"/>
                    <a:pt x="3436" y="14245"/>
                    <a:pt x="3944" y="13516"/>
                  </a:cubicBezTo>
                  <a:lnTo>
                    <a:pt x="6673" y="9583"/>
                  </a:lnTo>
                  <a:lnTo>
                    <a:pt x="6045" y="6401"/>
                  </a:lnTo>
                  <a:lnTo>
                    <a:pt x="5766" y="331"/>
                  </a:lnTo>
                  <a:cubicBezTo>
                    <a:pt x="5773" y="331"/>
                    <a:pt x="2809" y="1"/>
                    <a:pt x="523" y="1416"/>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79;p40">
              <a:extLst>
                <a:ext uri="{FF2B5EF4-FFF2-40B4-BE49-F238E27FC236}">
                  <a16:creationId xmlns:a16="http://schemas.microsoft.com/office/drawing/2014/main" id="{5F1891F2-4E75-798F-82DD-03A082743130}"/>
                </a:ext>
              </a:extLst>
            </p:cNvPr>
            <p:cNvSpPr/>
            <p:nvPr/>
          </p:nvSpPr>
          <p:spPr>
            <a:xfrm>
              <a:off x="6585002" y="3535006"/>
              <a:ext cx="551810" cy="353065"/>
            </a:xfrm>
            <a:custGeom>
              <a:avLst/>
              <a:gdLst/>
              <a:ahLst/>
              <a:cxnLst/>
              <a:rect l="l" t="t" r="r" b="b"/>
              <a:pathLst>
                <a:path w="18930" h="12112" extrusionOk="0">
                  <a:moveTo>
                    <a:pt x="18929" y="6778"/>
                  </a:moveTo>
                  <a:cubicBezTo>
                    <a:pt x="17496" y="3650"/>
                    <a:pt x="15656" y="77"/>
                    <a:pt x="15656" y="77"/>
                  </a:cubicBezTo>
                  <a:cubicBezTo>
                    <a:pt x="15203" y="8"/>
                    <a:pt x="14749" y="0"/>
                    <a:pt x="14314" y="26"/>
                  </a:cubicBezTo>
                  <a:cubicBezTo>
                    <a:pt x="13291" y="247"/>
                    <a:pt x="12438" y="610"/>
                    <a:pt x="11956" y="842"/>
                  </a:cubicBezTo>
                  <a:lnTo>
                    <a:pt x="11763" y="1680"/>
                  </a:lnTo>
                  <a:cubicBezTo>
                    <a:pt x="11658" y="2141"/>
                    <a:pt x="11310" y="2493"/>
                    <a:pt x="10867" y="2584"/>
                  </a:cubicBezTo>
                  <a:lnTo>
                    <a:pt x="5751" y="3636"/>
                  </a:lnTo>
                  <a:cubicBezTo>
                    <a:pt x="5305" y="3727"/>
                    <a:pt x="4844" y="3545"/>
                    <a:pt x="4565" y="3164"/>
                  </a:cubicBezTo>
                  <a:lnTo>
                    <a:pt x="4057" y="2464"/>
                  </a:lnTo>
                  <a:cubicBezTo>
                    <a:pt x="3524" y="2442"/>
                    <a:pt x="2591" y="2453"/>
                    <a:pt x="1568" y="2645"/>
                  </a:cubicBezTo>
                  <a:cubicBezTo>
                    <a:pt x="1154" y="2798"/>
                    <a:pt x="748" y="2983"/>
                    <a:pt x="356" y="3222"/>
                  </a:cubicBezTo>
                  <a:cubicBezTo>
                    <a:pt x="356" y="3222"/>
                    <a:pt x="77" y="7232"/>
                    <a:pt x="0" y="10675"/>
                  </a:cubicBezTo>
                  <a:cubicBezTo>
                    <a:pt x="726" y="11596"/>
                    <a:pt x="1905" y="12111"/>
                    <a:pt x="3128" y="11858"/>
                  </a:cubicBezTo>
                  <a:lnTo>
                    <a:pt x="6332" y="11201"/>
                  </a:lnTo>
                  <a:lnTo>
                    <a:pt x="6350" y="11168"/>
                  </a:lnTo>
                  <a:lnTo>
                    <a:pt x="9819" y="10453"/>
                  </a:lnTo>
                  <a:lnTo>
                    <a:pt x="13287" y="9735"/>
                  </a:lnTo>
                  <a:lnTo>
                    <a:pt x="13320" y="9753"/>
                  </a:lnTo>
                  <a:lnTo>
                    <a:pt x="16520" y="9096"/>
                  </a:lnTo>
                  <a:cubicBezTo>
                    <a:pt x="17746" y="8853"/>
                    <a:pt x="18624" y="7914"/>
                    <a:pt x="18929" y="677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80;p40">
              <a:extLst>
                <a:ext uri="{FF2B5EF4-FFF2-40B4-BE49-F238E27FC236}">
                  <a16:creationId xmlns:a16="http://schemas.microsoft.com/office/drawing/2014/main" id="{E775D191-016F-8CDD-AB42-CB07E8524C93}"/>
                </a:ext>
              </a:extLst>
            </p:cNvPr>
            <p:cNvSpPr/>
            <p:nvPr/>
          </p:nvSpPr>
          <p:spPr>
            <a:xfrm>
              <a:off x="6597070" y="3579430"/>
              <a:ext cx="520590" cy="290130"/>
            </a:xfrm>
            <a:custGeom>
              <a:avLst/>
              <a:gdLst/>
              <a:ahLst/>
              <a:cxnLst/>
              <a:rect l="l" t="t" r="r" b="b"/>
              <a:pathLst>
                <a:path w="17859" h="9953" extrusionOk="0">
                  <a:moveTo>
                    <a:pt x="17049" y="3077"/>
                  </a:moveTo>
                  <a:cubicBezTo>
                    <a:pt x="16824" y="2598"/>
                    <a:pt x="16596" y="2123"/>
                    <a:pt x="16371" y="1651"/>
                  </a:cubicBezTo>
                  <a:cubicBezTo>
                    <a:pt x="15852" y="581"/>
                    <a:pt x="14673" y="0"/>
                    <a:pt x="13512" y="240"/>
                  </a:cubicBezTo>
                  <a:lnTo>
                    <a:pt x="2199" y="2569"/>
                  </a:lnTo>
                  <a:cubicBezTo>
                    <a:pt x="1031" y="2812"/>
                    <a:pt x="178" y="3810"/>
                    <a:pt x="131" y="4996"/>
                  </a:cubicBezTo>
                  <a:cubicBezTo>
                    <a:pt x="105" y="5519"/>
                    <a:pt x="87" y="6049"/>
                    <a:pt x="69" y="6578"/>
                  </a:cubicBezTo>
                  <a:cubicBezTo>
                    <a:pt x="0" y="8472"/>
                    <a:pt x="1665" y="9953"/>
                    <a:pt x="3443" y="9586"/>
                  </a:cubicBezTo>
                  <a:lnTo>
                    <a:pt x="15141" y="7177"/>
                  </a:lnTo>
                  <a:cubicBezTo>
                    <a:pt x="16919" y="6810"/>
                    <a:pt x="17858" y="4793"/>
                    <a:pt x="17049" y="307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81;p40">
              <a:extLst>
                <a:ext uri="{FF2B5EF4-FFF2-40B4-BE49-F238E27FC236}">
                  <a16:creationId xmlns:a16="http://schemas.microsoft.com/office/drawing/2014/main" id="{BFCE52BD-FDFF-281F-2F47-4933307045D4}"/>
                </a:ext>
              </a:extLst>
            </p:cNvPr>
            <p:cNvSpPr/>
            <p:nvPr/>
          </p:nvSpPr>
          <p:spPr>
            <a:xfrm>
              <a:off x="6613248" y="3656007"/>
              <a:ext cx="177174" cy="177174"/>
            </a:xfrm>
            <a:custGeom>
              <a:avLst/>
              <a:gdLst/>
              <a:ahLst/>
              <a:cxnLst/>
              <a:rect l="l" t="t" r="r" b="b"/>
              <a:pathLst>
                <a:path w="6078" h="6078" extrusionOk="0">
                  <a:moveTo>
                    <a:pt x="6078" y="3041"/>
                  </a:moveTo>
                  <a:cubicBezTo>
                    <a:pt x="6078" y="4720"/>
                    <a:pt x="4717" y="6077"/>
                    <a:pt x="3041" y="6077"/>
                  </a:cubicBezTo>
                  <a:cubicBezTo>
                    <a:pt x="1361" y="6077"/>
                    <a:pt x="0" y="4720"/>
                    <a:pt x="0" y="3041"/>
                  </a:cubicBezTo>
                  <a:cubicBezTo>
                    <a:pt x="0" y="1361"/>
                    <a:pt x="1361" y="0"/>
                    <a:pt x="3041" y="0"/>
                  </a:cubicBezTo>
                  <a:cubicBezTo>
                    <a:pt x="4717" y="0"/>
                    <a:pt x="6078" y="1361"/>
                    <a:pt x="6078" y="3041"/>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82;p40">
              <a:extLst>
                <a:ext uri="{FF2B5EF4-FFF2-40B4-BE49-F238E27FC236}">
                  <a16:creationId xmlns:a16="http://schemas.microsoft.com/office/drawing/2014/main" id="{2F5A552A-D4A0-E072-5B55-B1464DC809BF}"/>
                </a:ext>
              </a:extLst>
            </p:cNvPr>
            <p:cNvSpPr/>
            <p:nvPr/>
          </p:nvSpPr>
          <p:spPr>
            <a:xfrm>
              <a:off x="6632924" y="3713433"/>
              <a:ext cx="42646" cy="83369"/>
            </a:xfrm>
            <a:custGeom>
              <a:avLst/>
              <a:gdLst/>
              <a:ahLst/>
              <a:cxnLst/>
              <a:rect l="l" t="t" r="r" b="b"/>
              <a:pathLst>
                <a:path w="1463" h="2860" extrusionOk="0">
                  <a:moveTo>
                    <a:pt x="1070" y="1339"/>
                  </a:moveTo>
                  <a:cubicBezTo>
                    <a:pt x="1012" y="1063"/>
                    <a:pt x="1049" y="784"/>
                    <a:pt x="1154" y="545"/>
                  </a:cubicBezTo>
                  <a:lnTo>
                    <a:pt x="327" y="0"/>
                  </a:lnTo>
                  <a:cubicBezTo>
                    <a:pt x="87" y="454"/>
                    <a:pt x="0" y="994"/>
                    <a:pt x="109" y="1535"/>
                  </a:cubicBezTo>
                  <a:cubicBezTo>
                    <a:pt x="225" y="2079"/>
                    <a:pt x="519" y="2536"/>
                    <a:pt x="918" y="2859"/>
                  </a:cubicBezTo>
                  <a:lnTo>
                    <a:pt x="1462" y="2032"/>
                  </a:lnTo>
                  <a:cubicBezTo>
                    <a:pt x="1270" y="1851"/>
                    <a:pt x="1128" y="1615"/>
                    <a:pt x="1070" y="133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83;p40">
              <a:extLst>
                <a:ext uri="{FF2B5EF4-FFF2-40B4-BE49-F238E27FC236}">
                  <a16:creationId xmlns:a16="http://schemas.microsoft.com/office/drawing/2014/main" id="{35A0A04C-3BB8-40F2-D241-C920F7DF9F3F}"/>
                </a:ext>
              </a:extLst>
            </p:cNvPr>
            <p:cNvSpPr/>
            <p:nvPr/>
          </p:nvSpPr>
          <p:spPr>
            <a:xfrm>
              <a:off x="6728216" y="3692591"/>
              <a:ext cx="42646" cy="83252"/>
            </a:xfrm>
            <a:custGeom>
              <a:avLst/>
              <a:gdLst/>
              <a:ahLst/>
              <a:cxnLst/>
              <a:rect l="l" t="t" r="r" b="b"/>
              <a:pathLst>
                <a:path w="1463" h="2856" extrusionOk="0">
                  <a:moveTo>
                    <a:pt x="392" y="1517"/>
                  </a:moveTo>
                  <a:cubicBezTo>
                    <a:pt x="450" y="1796"/>
                    <a:pt x="414" y="2072"/>
                    <a:pt x="309" y="2312"/>
                  </a:cubicBezTo>
                  <a:lnTo>
                    <a:pt x="1136" y="2856"/>
                  </a:lnTo>
                  <a:cubicBezTo>
                    <a:pt x="1375" y="2402"/>
                    <a:pt x="1462" y="1862"/>
                    <a:pt x="1353" y="1321"/>
                  </a:cubicBezTo>
                  <a:cubicBezTo>
                    <a:pt x="1241" y="777"/>
                    <a:pt x="943" y="320"/>
                    <a:pt x="544" y="1"/>
                  </a:cubicBezTo>
                  <a:lnTo>
                    <a:pt x="0" y="824"/>
                  </a:lnTo>
                  <a:cubicBezTo>
                    <a:pt x="192" y="1006"/>
                    <a:pt x="334" y="1241"/>
                    <a:pt x="392" y="151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84;p40">
              <a:extLst>
                <a:ext uri="{FF2B5EF4-FFF2-40B4-BE49-F238E27FC236}">
                  <a16:creationId xmlns:a16="http://schemas.microsoft.com/office/drawing/2014/main" id="{FDFBE824-DA6C-8A35-9818-8F135E8ABF96}"/>
                </a:ext>
              </a:extLst>
            </p:cNvPr>
            <p:cNvSpPr/>
            <p:nvPr/>
          </p:nvSpPr>
          <p:spPr>
            <a:xfrm>
              <a:off x="6670674" y="3770975"/>
              <a:ext cx="83252" cy="42530"/>
            </a:xfrm>
            <a:custGeom>
              <a:avLst/>
              <a:gdLst/>
              <a:ahLst/>
              <a:cxnLst/>
              <a:rect l="l" t="t" r="r" b="b"/>
              <a:pathLst>
                <a:path w="2856" h="1459" extrusionOk="0">
                  <a:moveTo>
                    <a:pt x="2032" y="0"/>
                  </a:moveTo>
                  <a:cubicBezTo>
                    <a:pt x="1851" y="189"/>
                    <a:pt x="1615" y="330"/>
                    <a:pt x="1336" y="388"/>
                  </a:cubicBezTo>
                  <a:cubicBezTo>
                    <a:pt x="1060" y="450"/>
                    <a:pt x="784" y="414"/>
                    <a:pt x="545" y="308"/>
                  </a:cubicBezTo>
                  <a:lnTo>
                    <a:pt x="0" y="1132"/>
                  </a:lnTo>
                  <a:cubicBezTo>
                    <a:pt x="454" y="1375"/>
                    <a:pt x="991" y="1459"/>
                    <a:pt x="1531" y="1350"/>
                  </a:cubicBezTo>
                  <a:cubicBezTo>
                    <a:pt x="2076" y="1237"/>
                    <a:pt x="2533" y="943"/>
                    <a:pt x="2856" y="5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85;p40">
              <a:extLst>
                <a:ext uri="{FF2B5EF4-FFF2-40B4-BE49-F238E27FC236}">
                  <a16:creationId xmlns:a16="http://schemas.microsoft.com/office/drawing/2014/main" id="{458B1FB6-A71E-D1EE-0D24-5135E0CC3079}"/>
                </a:ext>
              </a:extLst>
            </p:cNvPr>
            <p:cNvSpPr/>
            <p:nvPr/>
          </p:nvSpPr>
          <p:spPr>
            <a:xfrm>
              <a:off x="6649715" y="3675771"/>
              <a:ext cx="83398" cy="42559"/>
            </a:xfrm>
            <a:custGeom>
              <a:avLst/>
              <a:gdLst/>
              <a:ahLst/>
              <a:cxnLst/>
              <a:rect l="l" t="t" r="r" b="b"/>
              <a:pathLst>
                <a:path w="2861" h="1460" extrusionOk="0">
                  <a:moveTo>
                    <a:pt x="825" y="1459"/>
                  </a:moveTo>
                  <a:cubicBezTo>
                    <a:pt x="1006" y="1271"/>
                    <a:pt x="1242" y="1129"/>
                    <a:pt x="1521" y="1071"/>
                  </a:cubicBezTo>
                  <a:cubicBezTo>
                    <a:pt x="1797" y="1013"/>
                    <a:pt x="2073" y="1049"/>
                    <a:pt x="2316" y="1151"/>
                  </a:cubicBezTo>
                  <a:lnTo>
                    <a:pt x="2860" y="327"/>
                  </a:lnTo>
                  <a:cubicBezTo>
                    <a:pt x="2406" y="88"/>
                    <a:pt x="1866" y="1"/>
                    <a:pt x="1325" y="109"/>
                  </a:cubicBezTo>
                  <a:cubicBezTo>
                    <a:pt x="781" y="222"/>
                    <a:pt x="324" y="516"/>
                    <a:pt x="1" y="91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6;p40">
              <a:extLst>
                <a:ext uri="{FF2B5EF4-FFF2-40B4-BE49-F238E27FC236}">
                  <a16:creationId xmlns:a16="http://schemas.microsoft.com/office/drawing/2014/main" id="{7F0B11A3-1106-6D4C-8FF2-0283DF92E487}"/>
                </a:ext>
              </a:extLst>
            </p:cNvPr>
            <p:cNvSpPr/>
            <p:nvPr/>
          </p:nvSpPr>
          <p:spPr>
            <a:xfrm>
              <a:off x="6682625" y="3725472"/>
              <a:ext cx="38536" cy="38332"/>
            </a:xfrm>
            <a:custGeom>
              <a:avLst/>
              <a:gdLst/>
              <a:ahLst/>
              <a:cxnLst/>
              <a:rect l="l" t="t" r="r" b="b"/>
              <a:pathLst>
                <a:path w="1322" h="1315" extrusionOk="0">
                  <a:moveTo>
                    <a:pt x="1252" y="534"/>
                  </a:moveTo>
                  <a:cubicBezTo>
                    <a:pt x="1321" y="861"/>
                    <a:pt x="1107" y="1184"/>
                    <a:pt x="780" y="1245"/>
                  </a:cubicBezTo>
                  <a:cubicBezTo>
                    <a:pt x="454" y="1314"/>
                    <a:pt x="135" y="1100"/>
                    <a:pt x="69" y="774"/>
                  </a:cubicBezTo>
                  <a:cubicBezTo>
                    <a:pt x="0" y="447"/>
                    <a:pt x="214" y="128"/>
                    <a:pt x="541" y="63"/>
                  </a:cubicBezTo>
                  <a:cubicBezTo>
                    <a:pt x="864" y="1"/>
                    <a:pt x="1187" y="208"/>
                    <a:pt x="1252" y="5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87;p40">
              <a:extLst>
                <a:ext uri="{FF2B5EF4-FFF2-40B4-BE49-F238E27FC236}">
                  <a16:creationId xmlns:a16="http://schemas.microsoft.com/office/drawing/2014/main" id="{911A81FC-4240-C684-FD86-B62817BDC3C7}"/>
                </a:ext>
              </a:extLst>
            </p:cNvPr>
            <p:cNvSpPr/>
            <p:nvPr/>
          </p:nvSpPr>
          <p:spPr>
            <a:xfrm>
              <a:off x="6925765" y="3588729"/>
              <a:ext cx="92697" cy="109721"/>
            </a:xfrm>
            <a:custGeom>
              <a:avLst/>
              <a:gdLst/>
              <a:ahLst/>
              <a:cxnLst/>
              <a:rect l="l" t="t" r="r" b="b"/>
              <a:pathLst>
                <a:path w="3180" h="3764" extrusionOk="0">
                  <a:moveTo>
                    <a:pt x="1390" y="538"/>
                  </a:moveTo>
                  <a:lnTo>
                    <a:pt x="276" y="2228"/>
                  </a:lnTo>
                  <a:cubicBezTo>
                    <a:pt x="1" y="2646"/>
                    <a:pt x="120" y="3208"/>
                    <a:pt x="538" y="3484"/>
                  </a:cubicBezTo>
                  <a:cubicBezTo>
                    <a:pt x="955" y="3763"/>
                    <a:pt x="1517" y="3643"/>
                    <a:pt x="1793" y="3226"/>
                  </a:cubicBezTo>
                  <a:lnTo>
                    <a:pt x="2903" y="1535"/>
                  </a:lnTo>
                  <a:cubicBezTo>
                    <a:pt x="3179" y="1118"/>
                    <a:pt x="3063" y="556"/>
                    <a:pt x="2646" y="280"/>
                  </a:cubicBezTo>
                  <a:cubicBezTo>
                    <a:pt x="2228" y="1"/>
                    <a:pt x="1666" y="117"/>
                    <a:pt x="1390" y="53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88;p40">
              <a:extLst>
                <a:ext uri="{FF2B5EF4-FFF2-40B4-BE49-F238E27FC236}">
                  <a16:creationId xmlns:a16="http://schemas.microsoft.com/office/drawing/2014/main" id="{9ED2C543-10CB-F0EF-8A9C-0B1E7CF1DD02}"/>
                </a:ext>
              </a:extLst>
            </p:cNvPr>
            <p:cNvSpPr/>
            <p:nvPr/>
          </p:nvSpPr>
          <p:spPr>
            <a:xfrm>
              <a:off x="6937075" y="3644668"/>
              <a:ext cx="41189" cy="41276"/>
            </a:xfrm>
            <a:custGeom>
              <a:avLst/>
              <a:gdLst/>
              <a:ahLst/>
              <a:cxnLst/>
              <a:rect l="l" t="t" r="r" b="b"/>
              <a:pathLst>
                <a:path w="1413" h="1416" extrusionOk="0">
                  <a:moveTo>
                    <a:pt x="1064" y="200"/>
                  </a:moveTo>
                  <a:cubicBezTo>
                    <a:pt x="1347" y="400"/>
                    <a:pt x="1412" y="785"/>
                    <a:pt x="1216" y="1068"/>
                  </a:cubicBezTo>
                  <a:cubicBezTo>
                    <a:pt x="1020" y="1347"/>
                    <a:pt x="632" y="1416"/>
                    <a:pt x="353" y="1220"/>
                  </a:cubicBezTo>
                  <a:cubicBezTo>
                    <a:pt x="70" y="1020"/>
                    <a:pt x="1" y="636"/>
                    <a:pt x="197" y="356"/>
                  </a:cubicBezTo>
                  <a:cubicBezTo>
                    <a:pt x="393" y="70"/>
                    <a:pt x="785" y="1"/>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89;p40">
              <a:extLst>
                <a:ext uri="{FF2B5EF4-FFF2-40B4-BE49-F238E27FC236}">
                  <a16:creationId xmlns:a16="http://schemas.microsoft.com/office/drawing/2014/main" id="{2347D8AB-98BA-3C49-03CE-EE201A82F1C2}"/>
                </a:ext>
              </a:extLst>
            </p:cNvPr>
            <p:cNvSpPr/>
            <p:nvPr/>
          </p:nvSpPr>
          <p:spPr>
            <a:xfrm>
              <a:off x="6965526" y="3601526"/>
              <a:ext cx="41189" cy="41160"/>
            </a:xfrm>
            <a:custGeom>
              <a:avLst/>
              <a:gdLst/>
              <a:ahLst/>
              <a:cxnLst/>
              <a:rect l="l" t="t" r="r" b="b"/>
              <a:pathLst>
                <a:path w="1413" h="1412" extrusionOk="0">
                  <a:moveTo>
                    <a:pt x="1064" y="197"/>
                  </a:moveTo>
                  <a:cubicBezTo>
                    <a:pt x="1343" y="396"/>
                    <a:pt x="1412" y="784"/>
                    <a:pt x="1216" y="1064"/>
                  </a:cubicBezTo>
                  <a:cubicBezTo>
                    <a:pt x="1020" y="1343"/>
                    <a:pt x="632" y="1412"/>
                    <a:pt x="349" y="1220"/>
                  </a:cubicBezTo>
                  <a:cubicBezTo>
                    <a:pt x="70" y="1020"/>
                    <a:pt x="1" y="632"/>
                    <a:pt x="197" y="353"/>
                  </a:cubicBezTo>
                  <a:cubicBezTo>
                    <a:pt x="393" y="70"/>
                    <a:pt x="781" y="1"/>
                    <a:pt x="1064" y="19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90;p40">
              <a:extLst>
                <a:ext uri="{FF2B5EF4-FFF2-40B4-BE49-F238E27FC236}">
                  <a16:creationId xmlns:a16="http://schemas.microsoft.com/office/drawing/2014/main" id="{11AE6813-F616-9D11-67A5-EE410F309F08}"/>
                </a:ext>
              </a:extLst>
            </p:cNvPr>
            <p:cNvSpPr/>
            <p:nvPr/>
          </p:nvSpPr>
          <p:spPr>
            <a:xfrm>
              <a:off x="6974329" y="3644989"/>
              <a:ext cx="92668" cy="109604"/>
            </a:xfrm>
            <a:custGeom>
              <a:avLst/>
              <a:gdLst/>
              <a:ahLst/>
              <a:cxnLst/>
              <a:rect l="l" t="t" r="r" b="b"/>
              <a:pathLst>
                <a:path w="3179" h="3760" extrusionOk="0">
                  <a:moveTo>
                    <a:pt x="1386" y="534"/>
                  </a:moveTo>
                  <a:lnTo>
                    <a:pt x="276" y="2225"/>
                  </a:lnTo>
                  <a:cubicBezTo>
                    <a:pt x="0" y="2642"/>
                    <a:pt x="116" y="3205"/>
                    <a:pt x="533" y="3484"/>
                  </a:cubicBezTo>
                  <a:cubicBezTo>
                    <a:pt x="951" y="3760"/>
                    <a:pt x="1513" y="3640"/>
                    <a:pt x="1792" y="3223"/>
                  </a:cubicBezTo>
                  <a:lnTo>
                    <a:pt x="2903" y="1532"/>
                  </a:lnTo>
                  <a:cubicBezTo>
                    <a:pt x="3178" y="1115"/>
                    <a:pt x="3062" y="552"/>
                    <a:pt x="2645" y="277"/>
                  </a:cubicBezTo>
                  <a:cubicBezTo>
                    <a:pt x="2228" y="1"/>
                    <a:pt x="1662" y="113"/>
                    <a:pt x="1386" y="534"/>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91;p40">
              <a:extLst>
                <a:ext uri="{FF2B5EF4-FFF2-40B4-BE49-F238E27FC236}">
                  <a16:creationId xmlns:a16="http://schemas.microsoft.com/office/drawing/2014/main" id="{523569E2-4F12-81BB-F43C-93539E1EF4E9}"/>
                </a:ext>
              </a:extLst>
            </p:cNvPr>
            <p:cNvSpPr/>
            <p:nvPr/>
          </p:nvSpPr>
          <p:spPr>
            <a:xfrm>
              <a:off x="6985727" y="3700840"/>
              <a:ext cx="41189" cy="41160"/>
            </a:xfrm>
            <a:custGeom>
              <a:avLst/>
              <a:gdLst/>
              <a:ahLst/>
              <a:cxnLst/>
              <a:rect l="l" t="t" r="r" b="b"/>
              <a:pathLst>
                <a:path w="1413" h="1412" extrusionOk="0">
                  <a:moveTo>
                    <a:pt x="1064" y="196"/>
                  </a:moveTo>
                  <a:cubicBezTo>
                    <a:pt x="1347" y="396"/>
                    <a:pt x="1412" y="781"/>
                    <a:pt x="1220" y="1064"/>
                  </a:cubicBezTo>
                  <a:cubicBezTo>
                    <a:pt x="1020" y="1343"/>
                    <a:pt x="632" y="1412"/>
                    <a:pt x="353" y="1216"/>
                  </a:cubicBezTo>
                  <a:cubicBezTo>
                    <a:pt x="70" y="1016"/>
                    <a:pt x="1" y="632"/>
                    <a:pt x="197" y="352"/>
                  </a:cubicBezTo>
                  <a:cubicBezTo>
                    <a:pt x="393" y="69"/>
                    <a:pt x="777" y="1"/>
                    <a:pt x="1064" y="19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92;p40">
              <a:extLst>
                <a:ext uri="{FF2B5EF4-FFF2-40B4-BE49-F238E27FC236}">
                  <a16:creationId xmlns:a16="http://schemas.microsoft.com/office/drawing/2014/main" id="{EBDB8710-58A9-A167-0A2A-99F31BA2C2DB}"/>
                </a:ext>
              </a:extLst>
            </p:cNvPr>
            <p:cNvSpPr/>
            <p:nvPr/>
          </p:nvSpPr>
          <p:spPr>
            <a:xfrm>
              <a:off x="7014177" y="3657698"/>
              <a:ext cx="41189" cy="41160"/>
            </a:xfrm>
            <a:custGeom>
              <a:avLst/>
              <a:gdLst/>
              <a:ahLst/>
              <a:cxnLst/>
              <a:rect l="l" t="t" r="r" b="b"/>
              <a:pathLst>
                <a:path w="1413" h="1412" extrusionOk="0">
                  <a:moveTo>
                    <a:pt x="1064" y="200"/>
                  </a:moveTo>
                  <a:cubicBezTo>
                    <a:pt x="1343" y="399"/>
                    <a:pt x="1412" y="784"/>
                    <a:pt x="1216" y="1063"/>
                  </a:cubicBezTo>
                  <a:cubicBezTo>
                    <a:pt x="1017" y="1346"/>
                    <a:pt x="632" y="1412"/>
                    <a:pt x="349" y="1219"/>
                  </a:cubicBezTo>
                  <a:cubicBezTo>
                    <a:pt x="70" y="1020"/>
                    <a:pt x="1" y="635"/>
                    <a:pt x="197" y="352"/>
                  </a:cubicBezTo>
                  <a:cubicBezTo>
                    <a:pt x="393" y="73"/>
                    <a:pt x="777" y="0"/>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93;p40">
              <a:extLst>
                <a:ext uri="{FF2B5EF4-FFF2-40B4-BE49-F238E27FC236}">
                  <a16:creationId xmlns:a16="http://schemas.microsoft.com/office/drawing/2014/main" id="{13EEF2D1-00D4-D845-7526-C6D681D683D0}"/>
                </a:ext>
              </a:extLst>
            </p:cNvPr>
            <p:cNvSpPr/>
            <p:nvPr/>
          </p:nvSpPr>
          <p:spPr>
            <a:xfrm>
              <a:off x="6826451" y="3712588"/>
              <a:ext cx="66141" cy="29966"/>
            </a:xfrm>
            <a:custGeom>
              <a:avLst/>
              <a:gdLst/>
              <a:ahLst/>
              <a:cxnLst/>
              <a:rect l="l" t="t" r="r" b="b"/>
              <a:pathLst>
                <a:path w="2269" h="1028" extrusionOk="0">
                  <a:moveTo>
                    <a:pt x="1851" y="40"/>
                  </a:moveTo>
                  <a:lnTo>
                    <a:pt x="287" y="359"/>
                  </a:lnTo>
                  <a:cubicBezTo>
                    <a:pt x="113" y="396"/>
                    <a:pt x="1" y="566"/>
                    <a:pt x="37" y="740"/>
                  </a:cubicBezTo>
                  <a:cubicBezTo>
                    <a:pt x="73" y="918"/>
                    <a:pt x="244" y="1027"/>
                    <a:pt x="418" y="991"/>
                  </a:cubicBezTo>
                  <a:lnTo>
                    <a:pt x="1982" y="668"/>
                  </a:lnTo>
                  <a:cubicBezTo>
                    <a:pt x="2156" y="632"/>
                    <a:pt x="2268" y="465"/>
                    <a:pt x="2232" y="287"/>
                  </a:cubicBezTo>
                  <a:cubicBezTo>
                    <a:pt x="2196" y="116"/>
                    <a:pt x="2029" y="0"/>
                    <a:pt x="1851" y="4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94;p40">
              <a:extLst>
                <a:ext uri="{FF2B5EF4-FFF2-40B4-BE49-F238E27FC236}">
                  <a16:creationId xmlns:a16="http://schemas.microsoft.com/office/drawing/2014/main" id="{3BAA1C96-C1BB-B0DC-4BDE-D101EDDA0D33}"/>
                </a:ext>
              </a:extLst>
            </p:cNvPr>
            <p:cNvSpPr/>
            <p:nvPr/>
          </p:nvSpPr>
          <p:spPr>
            <a:xfrm>
              <a:off x="6834176" y="3749491"/>
              <a:ext cx="66141" cy="29966"/>
            </a:xfrm>
            <a:custGeom>
              <a:avLst/>
              <a:gdLst/>
              <a:ahLst/>
              <a:cxnLst/>
              <a:rect l="l" t="t" r="r" b="b"/>
              <a:pathLst>
                <a:path w="2269" h="1028" extrusionOk="0">
                  <a:moveTo>
                    <a:pt x="1851" y="37"/>
                  </a:moveTo>
                  <a:lnTo>
                    <a:pt x="287" y="360"/>
                  </a:lnTo>
                  <a:cubicBezTo>
                    <a:pt x="113" y="396"/>
                    <a:pt x="1" y="563"/>
                    <a:pt x="37" y="741"/>
                  </a:cubicBezTo>
                  <a:cubicBezTo>
                    <a:pt x="73" y="915"/>
                    <a:pt x="240" y="1027"/>
                    <a:pt x="418" y="991"/>
                  </a:cubicBezTo>
                  <a:lnTo>
                    <a:pt x="1982" y="668"/>
                  </a:lnTo>
                  <a:cubicBezTo>
                    <a:pt x="2156" y="632"/>
                    <a:pt x="2268" y="465"/>
                    <a:pt x="2232" y="287"/>
                  </a:cubicBezTo>
                  <a:cubicBezTo>
                    <a:pt x="2196" y="117"/>
                    <a:pt x="2022" y="0"/>
                    <a:pt x="1851" y="3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95;p40">
              <a:extLst>
                <a:ext uri="{FF2B5EF4-FFF2-40B4-BE49-F238E27FC236}">
                  <a16:creationId xmlns:a16="http://schemas.microsoft.com/office/drawing/2014/main" id="{F9C627A9-AC54-2808-0C15-E478274B5AB4}"/>
                </a:ext>
              </a:extLst>
            </p:cNvPr>
            <p:cNvSpPr/>
            <p:nvPr/>
          </p:nvSpPr>
          <p:spPr>
            <a:xfrm>
              <a:off x="6838927" y="3689093"/>
              <a:ext cx="28188" cy="12826"/>
            </a:xfrm>
            <a:custGeom>
              <a:avLst/>
              <a:gdLst/>
              <a:ahLst/>
              <a:cxnLst/>
              <a:rect l="l" t="t" r="r" b="b"/>
              <a:pathLst>
                <a:path w="967" h="440" extrusionOk="0">
                  <a:moveTo>
                    <a:pt x="788" y="19"/>
                  </a:moveTo>
                  <a:lnTo>
                    <a:pt x="124" y="157"/>
                  </a:lnTo>
                  <a:cubicBezTo>
                    <a:pt x="48" y="168"/>
                    <a:pt x="1" y="240"/>
                    <a:pt x="15" y="320"/>
                  </a:cubicBezTo>
                  <a:cubicBezTo>
                    <a:pt x="26" y="393"/>
                    <a:pt x="99" y="440"/>
                    <a:pt x="179" y="429"/>
                  </a:cubicBezTo>
                  <a:lnTo>
                    <a:pt x="843" y="291"/>
                  </a:lnTo>
                  <a:cubicBezTo>
                    <a:pt x="915" y="277"/>
                    <a:pt x="966" y="204"/>
                    <a:pt x="952" y="128"/>
                  </a:cubicBezTo>
                  <a:cubicBezTo>
                    <a:pt x="933" y="52"/>
                    <a:pt x="861" y="1"/>
                    <a:pt x="788" y="1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96;p40">
              <a:extLst>
                <a:ext uri="{FF2B5EF4-FFF2-40B4-BE49-F238E27FC236}">
                  <a16:creationId xmlns:a16="http://schemas.microsoft.com/office/drawing/2014/main" id="{3466D0D5-CD9D-6260-FFAC-F8F8B4C96163}"/>
                </a:ext>
              </a:extLst>
            </p:cNvPr>
            <p:cNvSpPr/>
            <p:nvPr/>
          </p:nvSpPr>
          <p:spPr>
            <a:xfrm>
              <a:off x="7001497" y="3645309"/>
              <a:ext cx="302315" cy="355601"/>
            </a:xfrm>
            <a:custGeom>
              <a:avLst/>
              <a:gdLst/>
              <a:ahLst/>
              <a:cxnLst/>
              <a:rect l="l" t="t" r="r" b="b"/>
              <a:pathLst>
                <a:path w="10371" h="12199" extrusionOk="0">
                  <a:moveTo>
                    <a:pt x="10370" y="5218"/>
                  </a:moveTo>
                  <a:lnTo>
                    <a:pt x="5686" y="734"/>
                  </a:lnTo>
                  <a:cubicBezTo>
                    <a:pt x="5686" y="734"/>
                    <a:pt x="5008" y="193"/>
                    <a:pt x="4902" y="189"/>
                  </a:cubicBezTo>
                  <a:cubicBezTo>
                    <a:pt x="4801" y="182"/>
                    <a:pt x="1303" y="1"/>
                    <a:pt x="1230" y="19"/>
                  </a:cubicBezTo>
                  <a:cubicBezTo>
                    <a:pt x="1158" y="33"/>
                    <a:pt x="1" y="795"/>
                    <a:pt x="868" y="1753"/>
                  </a:cubicBezTo>
                  <a:cubicBezTo>
                    <a:pt x="1738" y="2711"/>
                    <a:pt x="3005" y="3045"/>
                    <a:pt x="3005" y="3045"/>
                  </a:cubicBezTo>
                  <a:lnTo>
                    <a:pt x="4079" y="4950"/>
                  </a:lnTo>
                  <a:cubicBezTo>
                    <a:pt x="4079" y="4950"/>
                    <a:pt x="3023" y="11263"/>
                    <a:pt x="9568" y="1219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97;p40">
              <a:extLst>
                <a:ext uri="{FF2B5EF4-FFF2-40B4-BE49-F238E27FC236}">
                  <a16:creationId xmlns:a16="http://schemas.microsoft.com/office/drawing/2014/main" id="{C8221729-A577-2B61-1D80-A03C578B5E8B}"/>
                </a:ext>
              </a:extLst>
            </p:cNvPr>
            <p:cNvSpPr/>
            <p:nvPr/>
          </p:nvSpPr>
          <p:spPr>
            <a:xfrm>
              <a:off x="7026041" y="3646067"/>
              <a:ext cx="61885" cy="43055"/>
            </a:xfrm>
            <a:custGeom>
              <a:avLst/>
              <a:gdLst/>
              <a:ahLst/>
              <a:cxnLst/>
              <a:rect l="l" t="t" r="r" b="b"/>
              <a:pathLst>
                <a:path w="2123" h="1477" extrusionOk="0">
                  <a:moveTo>
                    <a:pt x="22" y="951"/>
                  </a:moveTo>
                  <a:cubicBezTo>
                    <a:pt x="22" y="951"/>
                    <a:pt x="0" y="428"/>
                    <a:pt x="592" y="0"/>
                  </a:cubicBezTo>
                  <a:cubicBezTo>
                    <a:pt x="896" y="7"/>
                    <a:pt x="1506" y="40"/>
                    <a:pt x="2123" y="65"/>
                  </a:cubicBezTo>
                  <a:lnTo>
                    <a:pt x="2123" y="65"/>
                  </a:lnTo>
                  <a:lnTo>
                    <a:pt x="987" y="1477"/>
                  </a:lnTo>
                  <a:cubicBezTo>
                    <a:pt x="991" y="1477"/>
                    <a:pt x="447" y="1390"/>
                    <a:pt x="22" y="951"/>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98;p40">
              <a:extLst>
                <a:ext uri="{FF2B5EF4-FFF2-40B4-BE49-F238E27FC236}">
                  <a16:creationId xmlns:a16="http://schemas.microsoft.com/office/drawing/2014/main" id="{6EB9D47B-83D2-4D00-2991-0124A67A3D7F}"/>
                </a:ext>
              </a:extLst>
            </p:cNvPr>
            <p:cNvSpPr/>
            <p:nvPr/>
          </p:nvSpPr>
          <p:spPr>
            <a:xfrm>
              <a:off x="6455751" y="3737861"/>
              <a:ext cx="268559" cy="424978"/>
            </a:xfrm>
            <a:custGeom>
              <a:avLst/>
              <a:gdLst/>
              <a:ahLst/>
              <a:cxnLst/>
              <a:rect l="l" t="t" r="r" b="b"/>
              <a:pathLst>
                <a:path w="9213" h="14579" extrusionOk="0">
                  <a:moveTo>
                    <a:pt x="1" y="8596"/>
                  </a:moveTo>
                  <a:lnTo>
                    <a:pt x="2352" y="2551"/>
                  </a:lnTo>
                  <a:cubicBezTo>
                    <a:pt x="2352" y="2551"/>
                    <a:pt x="2736" y="1775"/>
                    <a:pt x="2827" y="1731"/>
                  </a:cubicBezTo>
                  <a:cubicBezTo>
                    <a:pt x="2918" y="1684"/>
                    <a:pt x="6013" y="37"/>
                    <a:pt x="6085" y="19"/>
                  </a:cubicBezTo>
                  <a:cubicBezTo>
                    <a:pt x="6158" y="0"/>
                    <a:pt x="7526" y="200"/>
                    <a:pt x="7145" y="1434"/>
                  </a:cubicBezTo>
                  <a:cubicBezTo>
                    <a:pt x="6764" y="2667"/>
                    <a:pt x="5752" y="3509"/>
                    <a:pt x="5752" y="3509"/>
                  </a:cubicBezTo>
                  <a:lnTo>
                    <a:pt x="5585" y="5689"/>
                  </a:lnTo>
                  <a:cubicBezTo>
                    <a:pt x="5585" y="5689"/>
                    <a:pt x="9213" y="10965"/>
                    <a:pt x="3680" y="1457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99;p40">
              <a:extLst>
                <a:ext uri="{FF2B5EF4-FFF2-40B4-BE49-F238E27FC236}">
                  <a16:creationId xmlns:a16="http://schemas.microsoft.com/office/drawing/2014/main" id="{FAD25418-B75D-88B5-9155-F58989129301}"/>
                </a:ext>
              </a:extLst>
            </p:cNvPr>
            <p:cNvSpPr/>
            <p:nvPr/>
          </p:nvSpPr>
          <p:spPr>
            <a:xfrm>
              <a:off x="6588179" y="3741038"/>
              <a:ext cx="66345" cy="44133"/>
            </a:xfrm>
            <a:custGeom>
              <a:avLst/>
              <a:gdLst/>
              <a:ahLst/>
              <a:cxnLst/>
              <a:rect l="l" t="t" r="r" b="b"/>
              <a:pathLst>
                <a:path w="2276" h="1514" extrusionOk="0">
                  <a:moveTo>
                    <a:pt x="2275" y="624"/>
                  </a:moveTo>
                  <a:cubicBezTo>
                    <a:pt x="2275" y="624"/>
                    <a:pt x="2076" y="142"/>
                    <a:pt x="1354" y="0"/>
                  </a:cubicBezTo>
                  <a:cubicBezTo>
                    <a:pt x="1082" y="142"/>
                    <a:pt x="548" y="425"/>
                    <a:pt x="0" y="715"/>
                  </a:cubicBezTo>
                  <a:lnTo>
                    <a:pt x="0" y="715"/>
                  </a:lnTo>
                  <a:lnTo>
                    <a:pt x="1622" y="1513"/>
                  </a:lnTo>
                  <a:cubicBezTo>
                    <a:pt x="1622" y="1513"/>
                    <a:pt x="2076" y="1201"/>
                    <a:pt x="2275" y="624"/>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11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DB858D4B-6E9D-A412-2CD1-0B7CD72CE151}"/>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6227D378-D5D9-1552-6FB2-2EEAAA4E533A}"/>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3.3</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cuối</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Kiểm</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thử</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và</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sửa</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lỗi</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41398E3C-8898-37F9-F4F5-2D5FB5B2A274}"/>
              </a:ext>
            </a:extLst>
          </p:cNvPr>
          <p:cNvSpPr txBox="1">
            <a:spLocks/>
          </p:cNvSpPr>
          <p:nvPr/>
        </p:nvSpPr>
        <p:spPr>
          <a:xfrm>
            <a:off x="1430591" y="1634333"/>
            <a:ext cx="2833409" cy="231691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Xác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định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lỗi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sửa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lỗi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Chạy</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nhiều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lần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kiểm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tương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giữa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đối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tìm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kiếm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bug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lỗi</a:t>
            </a:r>
            <a:r>
              <a:rPr lang="en-US" sz="1600" dirty="0">
                <a:solidFill>
                  <a:schemeClr val="tx1"/>
                </a:solidFill>
                <a:effectLst/>
                <a:latin typeface="Time new roman"/>
                <a:ea typeface="SimSun" panose="02010600030101010101" pitchFamily="2" charset="-122"/>
                <a:cs typeface="Times New Roman" panose="02020603050405020304" pitchFamily="18" charset="0"/>
              </a:rPr>
              <a:t>. Sau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định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lỗi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tiến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hành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sửa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chữa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tinh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lỗi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chất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lượng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2" name="Google Shape;10665;p83">
            <a:extLst>
              <a:ext uri="{FF2B5EF4-FFF2-40B4-BE49-F238E27FC236}">
                <a16:creationId xmlns:a16="http://schemas.microsoft.com/office/drawing/2014/main" id="{D211E702-2444-31BB-F6D7-FD723144FA20}"/>
              </a:ext>
            </a:extLst>
          </p:cNvPr>
          <p:cNvGrpSpPr/>
          <p:nvPr/>
        </p:nvGrpSpPr>
        <p:grpSpPr>
          <a:xfrm>
            <a:off x="5546686" y="3071759"/>
            <a:ext cx="527742" cy="496336"/>
            <a:chOff x="-31889075" y="2658950"/>
            <a:chExt cx="302475" cy="290775"/>
          </a:xfrm>
        </p:grpSpPr>
        <p:sp>
          <p:nvSpPr>
            <p:cNvPr id="3" name="Google Shape;10666;p83">
              <a:extLst>
                <a:ext uri="{FF2B5EF4-FFF2-40B4-BE49-F238E27FC236}">
                  <a16:creationId xmlns:a16="http://schemas.microsoft.com/office/drawing/2014/main" id="{73408CFC-7D2D-F9B3-8D73-ADAFEDC5CA12}"/>
                </a:ext>
              </a:extLst>
            </p:cNvPr>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667;p83">
              <a:extLst>
                <a:ext uri="{FF2B5EF4-FFF2-40B4-BE49-F238E27FC236}">
                  <a16:creationId xmlns:a16="http://schemas.microsoft.com/office/drawing/2014/main" id="{543C8A3E-09F1-D51F-E289-BC84F29100C0}"/>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0705;p83">
            <a:extLst>
              <a:ext uri="{FF2B5EF4-FFF2-40B4-BE49-F238E27FC236}">
                <a16:creationId xmlns:a16="http://schemas.microsoft.com/office/drawing/2014/main" id="{870A1E3E-113F-C8F7-FF60-1B51ED2C5EE3}"/>
              </a:ext>
            </a:extLst>
          </p:cNvPr>
          <p:cNvSpPr/>
          <p:nvPr/>
        </p:nvSpPr>
        <p:spPr>
          <a:xfrm>
            <a:off x="7098739" y="3066595"/>
            <a:ext cx="516750" cy="501500"/>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0749;p83">
            <a:extLst>
              <a:ext uri="{FF2B5EF4-FFF2-40B4-BE49-F238E27FC236}">
                <a16:creationId xmlns:a16="http://schemas.microsoft.com/office/drawing/2014/main" id="{1F34D7C7-F38F-3F30-5168-BC4AFC430E90}"/>
              </a:ext>
            </a:extLst>
          </p:cNvPr>
          <p:cNvGrpSpPr/>
          <p:nvPr/>
        </p:nvGrpSpPr>
        <p:grpSpPr>
          <a:xfrm>
            <a:off x="6322773" y="2123170"/>
            <a:ext cx="518102" cy="500177"/>
            <a:chOff x="-34418125" y="2271100"/>
            <a:chExt cx="296950" cy="293025"/>
          </a:xfrm>
        </p:grpSpPr>
        <p:sp>
          <p:nvSpPr>
            <p:cNvPr id="8" name="Google Shape;10750;p83">
              <a:extLst>
                <a:ext uri="{FF2B5EF4-FFF2-40B4-BE49-F238E27FC236}">
                  <a16:creationId xmlns:a16="http://schemas.microsoft.com/office/drawing/2014/main" id="{DC904BF1-465D-5BA2-240E-638BA0DB3CB7}"/>
                </a:ext>
              </a:extLst>
            </p:cNvPr>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51;p83">
              <a:extLst>
                <a:ext uri="{FF2B5EF4-FFF2-40B4-BE49-F238E27FC236}">
                  <a16:creationId xmlns:a16="http://schemas.microsoft.com/office/drawing/2014/main" id="{2CA12060-7203-BA13-E9FB-EE47126E88DC}"/>
                </a:ext>
              </a:extLst>
            </p:cNvPr>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52;p83">
              <a:extLst>
                <a:ext uri="{FF2B5EF4-FFF2-40B4-BE49-F238E27FC236}">
                  <a16:creationId xmlns:a16="http://schemas.microsoft.com/office/drawing/2014/main" id="{947C4311-37B0-8D8B-2180-729FD4345924}"/>
                </a:ext>
              </a:extLst>
            </p:cNvPr>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53;p83">
              <a:extLst>
                <a:ext uri="{FF2B5EF4-FFF2-40B4-BE49-F238E27FC236}">
                  <a16:creationId xmlns:a16="http://schemas.microsoft.com/office/drawing/2014/main" id="{5B94E6CA-CC56-9164-B875-394284BFD621}"/>
                </a:ext>
              </a:extLst>
            </p:cNvPr>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54;p83">
              <a:extLst>
                <a:ext uri="{FF2B5EF4-FFF2-40B4-BE49-F238E27FC236}">
                  <a16:creationId xmlns:a16="http://schemas.microsoft.com/office/drawing/2014/main" id="{27B14D0C-5C85-AEA1-BC52-04B349C466A1}"/>
                </a:ext>
              </a:extLst>
            </p:cNvPr>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62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7">
          <a:extLst>
            <a:ext uri="{FF2B5EF4-FFF2-40B4-BE49-F238E27FC236}">
              <a16:creationId xmlns:a16="http://schemas.microsoft.com/office/drawing/2014/main" id="{91D96CE9-1ECD-E6A1-9B80-E043BB79D795}"/>
            </a:ext>
          </a:extLst>
        </p:cNvPr>
        <p:cNvGrpSpPr/>
        <p:nvPr/>
      </p:nvGrpSpPr>
      <p:grpSpPr>
        <a:xfrm>
          <a:off x="0" y="0"/>
          <a:ext cx="0" cy="0"/>
          <a:chOff x="0" y="0"/>
          <a:chExt cx="0" cy="0"/>
        </a:xfrm>
      </p:grpSpPr>
      <p:grpSp>
        <p:nvGrpSpPr>
          <p:cNvPr id="1101" name="Google Shape;1101;p44">
            <a:extLst>
              <a:ext uri="{FF2B5EF4-FFF2-40B4-BE49-F238E27FC236}">
                <a16:creationId xmlns:a16="http://schemas.microsoft.com/office/drawing/2014/main" id="{754B65C6-1159-1B50-3A8D-24E6E9F27FE4}"/>
              </a:ext>
            </a:extLst>
          </p:cNvPr>
          <p:cNvGrpSpPr/>
          <p:nvPr/>
        </p:nvGrpSpPr>
        <p:grpSpPr>
          <a:xfrm>
            <a:off x="6411818" y="1191136"/>
            <a:ext cx="1616052" cy="1992982"/>
            <a:chOff x="6483508" y="1279678"/>
            <a:chExt cx="1544392" cy="1904608"/>
          </a:xfrm>
        </p:grpSpPr>
        <p:sp>
          <p:nvSpPr>
            <p:cNvPr id="1102" name="Google Shape;1102;p44">
              <a:extLst>
                <a:ext uri="{FF2B5EF4-FFF2-40B4-BE49-F238E27FC236}">
                  <a16:creationId xmlns:a16="http://schemas.microsoft.com/office/drawing/2014/main" id="{0193B8C4-AE3D-C00C-CE1C-D451244A5EFF}"/>
                </a:ext>
              </a:extLst>
            </p:cNvPr>
            <p:cNvSpPr/>
            <p:nvPr/>
          </p:nvSpPr>
          <p:spPr>
            <a:xfrm>
              <a:off x="6508274" y="1331850"/>
              <a:ext cx="1519626" cy="1852436"/>
            </a:xfrm>
            <a:custGeom>
              <a:avLst/>
              <a:gdLst/>
              <a:ahLst/>
              <a:cxnLst/>
              <a:rect l="l" t="t" r="r" b="b"/>
              <a:pathLst>
                <a:path w="13806" h="16830" extrusionOk="0">
                  <a:moveTo>
                    <a:pt x="13722" y="13034"/>
                  </a:moveTo>
                  <a:lnTo>
                    <a:pt x="8231" y="522"/>
                  </a:lnTo>
                  <a:cubicBezTo>
                    <a:pt x="8089" y="167"/>
                    <a:pt x="7674" y="1"/>
                    <a:pt x="7318" y="167"/>
                  </a:cubicBezTo>
                  <a:lnTo>
                    <a:pt x="522" y="3143"/>
                  </a:lnTo>
                  <a:cubicBezTo>
                    <a:pt x="166" y="3286"/>
                    <a:pt x="0" y="3701"/>
                    <a:pt x="166" y="4068"/>
                  </a:cubicBezTo>
                  <a:lnTo>
                    <a:pt x="5539" y="16308"/>
                  </a:lnTo>
                  <a:cubicBezTo>
                    <a:pt x="5681" y="16663"/>
                    <a:pt x="6096" y="16829"/>
                    <a:pt x="6452" y="16663"/>
                  </a:cubicBezTo>
                  <a:lnTo>
                    <a:pt x="13509" y="13580"/>
                  </a:lnTo>
                  <a:cubicBezTo>
                    <a:pt x="13699" y="13473"/>
                    <a:pt x="13805" y="13236"/>
                    <a:pt x="13722" y="130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a:extLst>
                <a:ext uri="{FF2B5EF4-FFF2-40B4-BE49-F238E27FC236}">
                  <a16:creationId xmlns:a16="http://schemas.microsoft.com/office/drawing/2014/main" id="{78FF526F-B41B-9D07-DCC8-6D22CB08C900}"/>
                </a:ext>
              </a:extLst>
            </p:cNvPr>
            <p:cNvSpPr/>
            <p:nvPr/>
          </p:nvSpPr>
          <p:spPr>
            <a:xfrm>
              <a:off x="6483508" y="1279678"/>
              <a:ext cx="1519516" cy="1852436"/>
            </a:xfrm>
            <a:custGeom>
              <a:avLst/>
              <a:gdLst/>
              <a:ahLst/>
              <a:cxnLst/>
              <a:rect l="l" t="t" r="r" b="b"/>
              <a:pathLst>
                <a:path w="13805" h="16830" extrusionOk="0">
                  <a:moveTo>
                    <a:pt x="13686" y="12927"/>
                  </a:moveTo>
                  <a:lnTo>
                    <a:pt x="8255" y="522"/>
                  </a:lnTo>
                  <a:cubicBezTo>
                    <a:pt x="8100" y="166"/>
                    <a:pt x="7685" y="0"/>
                    <a:pt x="7329" y="166"/>
                  </a:cubicBezTo>
                  <a:lnTo>
                    <a:pt x="522" y="3143"/>
                  </a:lnTo>
                  <a:cubicBezTo>
                    <a:pt x="166" y="3297"/>
                    <a:pt x="0" y="3712"/>
                    <a:pt x="166" y="4068"/>
                  </a:cubicBezTo>
                  <a:lnTo>
                    <a:pt x="5539" y="16307"/>
                  </a:lnTo>
                  <a:cubicBezTo>
                    <a:pt x="5681" y="16663"/>
                    <a:pt x="6096" y="16829"/>
                    <a:pt x="6452" y="16663"/>
                  </a:cubicBezTo>
                  <a:lnTo>
                    <a:pt x="13414" y="13615"/>
                  </a:lnTo>
                  <a:cubicBezTo>
                    <a:pt x="13674" y="13508"/>
                    <a:pt x="13805" y="13188"/>
                    <a:pt x="13686" y="1292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a:extLst>
                <a:ext uri="{FF2B5EF4-FFF2-40B4-BE49-F238E27FC236}">
                  <a16:creationId xmlns:a16="http://schemas.microsoft.com/office/drawing/2014/main" id="{863E349E-E4DB-5D44-0CB8-10FCFEDB3B52}"/>
                </a:ext>
              </a:extLst>
            </p:cNvPr>
            <p:cNvSpPr/>
            <p:nvPr/>
          </p:nvSpPr>
          <p:spPr>
            <a:xfrm>
              <a:off x="6542175" y="1428490"/>
              <a:ext cx="1190627" cy="1082184"/>
            </a:xfrm>
            <a:custGeom>
              <a:avLst/>
              <a:gdLst/>
              <a:ahLst/>
              <a:cxnLst/>
              <a:rect l="l" t="t" r="r" b="b"/>
              <a:pathLst>
                <a:path w="10817" h="9832" extrusionOk="0">
                  <a:moveTo>
                    <a:pt x="1" y="3546"/>
                  </a:moveTo>
                  <a:lnTo>
                    <a:pt x="2740" y="9832"/>
                  </a:lnTo>
                  <a:lnTo>
                    <a:pt x="10817" y="6286"/>
                  </a:lnTo>
                  <a:lnTo>
                    <a:pt x="8089"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a:extLst>
                <a:ext uri="{FF2B5EF4-FFF2-40B4-BE49-F238E27FC236}">
                  <a16:creationId xmlns:a16="http://schemas.microsoft.com/office/drawing/2014/main" id="{9ABFE904-5795-2F0D-5DA8-CA5AEB8697CA}"/>
                </a:ext>
              </a:extLst>
            </p:cNvPr>
            <p:cNvSpPr/>
            <p:nvPr/>
          </p:nvSpPr>
          <p:spPr>
            <a:xfrm>
              <a:off x="6640138" y="1505427"/>
              <a:ext cx="993492" cy="923026"/>
            </a:xfrm>
            <a:custGeom>
              <a:avLst/>
              <a:gdLst/>
              <a:ahLst/>
              <a:cxnLst/>
              <a:rect l="l" t="t" r="r" b="b"/>
              <a:pathLst>
                <a:path w="9026" h="8386" extrusionOk="0">
                  <a:moveTo>
                    <a:pt x="9026" y="5492"/>
                  </a:moveTo>
                  <a:lnTo>
                    <a:pt x="2408" y="8386"/>
                  </a:lnTo>
                  <a:lnTo>
                    <a:pt x="0" y="2895"/>
                  </a:lnTo>
                  <a:lnTo>
                    <a:pt x="663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a:extLst>
                <a:ext uri="{FF2B5EF4-FFF2-40B4-BE49-F238E27FC236}">
                  <a16:creationId xmlns:a16="http://schemas.microsoft.com/office/drawing/2014/main" id="{F04B4672-55C6-E8A2-1275-ADA67CFC2A4A}"/>
                </a:ext>
              </a:extLst>
            </p:cNvPr>
            <p:cNvSpPr/>
            <p:nvPr/>
          </p:nvSpPr>
          <p:spPr>
            <a:xfrm>
              <a:off x="7624384" y="2735101"/>
              <a:ext cx="75838" cy="131971"/>
            </a:xfrm>
            <a:custGeom>
              <a:avLst/>
              <a:gdLst/>
              <a:ahLst/>
              <a:cxnLst/>
              <a:rect l="l" t="t" r="r" b="b"/>
              <a:pathLst>
                <a:path w="689" h="1199" extrusionOk="0">
                  <a:moveTo>
                    <a:pt x="214" y="72"/>
                  </a:moveTo>
                  <a:cubicBezTo>
                    <a:pt x="178" y="36"/>
                    <a:pt x="119" y="1"/>
                    <a:pt x="84" y="36"/>
                  </a:cubicBezTo>
                  <a:cubicBezTo>
                    <a:pt x="36" y="60"/>
                    <a:pt x="1" y="119"/>
                    <a:pt x="36" y="167"/>
                  </a:cubicBezTo>
                  <a:lnTo>
                    <a:pt x="475" y="1127"/>
                  </a:lnTo>
                  <a:cubicBezTo>
                    <a:pt x="511" y="1175"/>
                    <a:pt x="570" y="1199"/>
                    <a:pt x="617" y="1175"/>
                  </a:cubicBezTo>
                  <a:cubicBezTo>
                    <a:pt x="653" y="1139"/>
                    <a:pt x="688" y="1080"/>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a:extLst>
                <a:ext uri="{FF2B5EF4-FFF2-40B4-BE49-F238E27FC236}">
                  <a16:creationId xmlns:a16="http://schemas.microsoft.com/office/drawing/2014/main" id="{38871D61-527D-0386-3764-11C9918D34C6}"/>
                </a:ext>
              </a:extLst>
            </p:cNvPr>
            <p:cNvSpPr/>
            <p:nvPr/>
          </p:nvSpPr>
          <p:spPr>
            <a:xfrm>
              <a:off x="7674025" y="2712977"/>
              <a:ext cx="74517" cy="131861"/>
            </a:xfrm>
            <a:custGeom>
              <a:avLst/>
              <a:gdLst/>
              <a:ahLst/>
              <a:cxnLst/>
              <a:rect l="l" t="t" r="r" b="b"/>
              <a:pathLst>
                <a:path w="677" h="1198" extrusionOk="0">
                  <a:moveTo>
                    <a:pt x="202" y="71"/>
                  </a:moveTo>
                  <a:cubicBezTo>
                    <a:pt x="178" y="24"/>
                    <a:pt x="119" y="0"/>
                    <a:pt x="71" y="24"/>
                  </a:cubicBezTo>
                  <a:cubicBezTo>
                    <a:pt x="24" y="48"/>
                    <a:pt x="0" y="107"/>
                    <a:pt x="24" y="154"/>
                  </a:cubicBezTo>
                  <a:lnTo>
                    <a:pt x="475" y="1127"/>
                  </a:lnTo>
                  <a:cubicBezTo>
                    <a:pt x="498" y="1162"/>
                    <a:pt x="558" y="1198"/>
                    <a:pt x="605" y="1162"/>
                  </a:cubicBezTo>
                  <a:cubicBezTo>
                    <a:pt x="653" y="1139"/>
                    <a:pt x="676" y="1079"/>
                    <a:pt x="653"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a:extLst>
                <a:ext uri="{FF2B5EF4-FFF2-40B4-BE49-F238E27FC236}">
                  <a16:creationId xmlns:a16="http://schemas.microsoft.com/office/drawing/2014/main" id="{54D757F5-FB43-E507-64F5-C136F3B0F219}"/>
                </a:ext>
              </a:extLst>
            </p:cNvPr>
            <p:cNvSpPr/>
            <p:nvPr/>
          </p:nvSpPr>
          <p:spPr>
            <a:xfrm>
              <a:off x="7724878" y="2688102"/>
              <a:ext cx="74517" cy="131971"/>
            </a:xfrm>
            <a:custGeom>
              <a:avLst/>
              <a:gdLst/>
              <a:ahLst/>
              <a:cxnLst/>
              <a:rect l="l" t="t" r="r" b="b"/>
              <a:pathLst>
                <a:path w="677" h="1199" extrusionOk="0">
                  <a:moveTo>
                    <a:pt x="202" y="72"/>
                  </a:moveTo>
                  <a:cubicBezTo>
                    <a:pt x="179" y="25"/>
                    <a:pt x="119" y="1"/>
                    <a:pt x="72" y="25"/>
                  </a:cubicBezTo>
                  <a:cubicBezTo>
                    <a:pt x="24" y="60"/>
                    <a:pt x="1" y="119"/>
                    <a:pt x="24" y="167"/>
                  </a:cubicBezTo>
                  <a:lnTo>
                    <a:pt x="475" y="1127"/>
                  </a:lnTo>
                  <a:cubicBezTo>
                    <a:pt x="499" y="1175"/>
                    <a:pt x="558" y="1199"/>
                    <a:pt x="606" y="1175"/>
                  </a:cubicBezTo>
                  <a:cubicBezTo>
                    <a:pt x="653" y="1139"/>
                    <a:pt x="677"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a:extLst>
                <a:ext uri="{FF2B5EF4-FFF2-40B4-BE49-F238E27FC236}">
                  <a16:creationId xmlns:a16="http://schemas.microsoft.com/office/drawing/2014/main" id="{783EB804-4EA9-051E-CC8F-6742B500B8C2}"/>
                </a:ext>
              </a:extLst>
            </p:cNvPr>
            <p:cNvSpPr/>
            <p:nvPr/>
          </p:nvSpPr>
          <p:spPr>
            <a:xfrm>
              <a:off x="7771877" y="2664658"/>
              <a:ext cx="74517" cy="131971"/>
            </a:xfrm>
            <a:custGeom>
              <a:avLst/>
              <a:gdLst/>
              <a:ahLst/>
              <a:cxnLst/>
              <a:rect l="l" t="t" r="r" b="b"/>
              <a:pathLst>
                <a:path w="677" h="1199" extrusionOk="0">
                  <a:moveTo>
                    <a:pt x="202" y="83"/>
                  </a:moveTo>
                  <a:cubicBezTo>
                    <a:pt x="179" y="36"/>
                    <a:pt x="119" y="0"/>
                    <a:pt x="72" y="36"/>
                  </a:cubicBezTo>
                  <a:cubicBezTo>
                    <a:pt x="24" y="60"/>
                    <a:pt x="1" y="119"/>
                    <a:pt x="24" y="166"/>
                  </a:cubicBezTo>
                  <a:lnTo>
                    <a:pt x="475" y="1127"/>
                  </a:lnTo>
                  <a:cubicBezTo>
                    <a:pt x="499" y="1174"/>
                    <a:pt x="558" y="1198"/>
                    <a:pt x="606" y="1174"/>
                  </a:cubicBezTo>
                  <a:cubicBezTo>
                    <a:pt x="653" y="1151"/>
                    <a:pt x="677" y="1091"/>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a:extLst>
                <a:ext uri="{FF2B5EF4-FFF2-40B4-BE49-F238E27FC236}">
                  <a16:creationId xmlns:a16="http://schemas.microsoft.com/office/drawing/2014/main" id="{6764616A-6FA3-9AAF-639B-5758494E2004}"/>
                </a:ext>
              </a:extLst>
            </p:cNvPr>
            <p:cNvSpPr/>
            <p:nvPr/>
          </p:nvSpPr>
          <p:spPr>
            <a:xfrm>
              <a:off x="7826692" y="2641103"/>
              <a:ext cx="75838" cy="131971"/>
            </a:xfrm>
            <a:custGeom>
              <a:avLst/>
              <a:gdLst/>
              <a:ahLst/>
              <a:cxnLst/>
              <a:rect l="l" t="t" r="r" b="b"/>
              <a:pathLst>
                <a:path w="689" h="1199" extrusionOk="0">
                  <a:moveTo>
                    <a:pt x="214" y="72"/>
                  </a:moveTo>
                  <a:cubicBezTo>
                    <a:pt x="179" y="25"/>
                    <a:pt x="119" y="1"/>
                    <a:pt x="84" y="25"/>
                  </a:cubicBezTo>
                  <a:cubicBezTo>
                    <a:pt x="36" y="48"/>
                    <a:pt x="1" y="108"/>
                    <a:pt x="36" y="155"/>
                  </a:cubicBezTo>
                  <a:lnTo>
                    <a:pt x="475" y="1116"/>
                  </a:lnTo>
                  <a:cubicBezTo>
                    <a:pt x="511" y="1163"/>
                    <a:pt x="570" y="1199"/>
                    <a:pt x="618" y="1163"/>
                  </a:cubicBezTo>
                  <a:cubicBezTo>
                    <a:pt x="653" y="1139"/>
                    <a:pt x="689"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a:extLst>
                <a:ext uri="{FF2B5EF4-FFF2-40B4-BE49-F238E27FC236}">
                  <a16:creationId xmlns:a16="http://schemas.microsoft.com/office/drawing/2014/main" id="{676B5A9A-2F8C-59CE-82B0-4EE7E7B32AA2}"/>
                </a:ext>
              </a:extLst>
            </p:cNvPr>
            <p:cNvSpPr/>
            <p:nvPr/>
          </p:nvSpPr>
          <p:spPr>
            <a:xfrm>
              <a:off x="7873692" y="2617659"/>
              <a:ext cx="74517" cy="131971"/>
            </a:xfrm>
            <a:custGeom>
              <a:avLst/>
              <a:gdLst/>
              <a:ahLst/>
              <a:cxnLst/>
              <a:rect l="l" t="t" r="r" b="b"/>
              <a:pathLst>
                <a:path w="677" h="1199" extrusionOk="0">
                  <a:moveTo>
                    <a:pt x="665" y="1032"/>
                  </a:moveTo>
                  <a:lnTo>
                    <a:pt x="214" y="72"/>
                  </a:lnTo>
                  <a:cubicBezTo>
                    <a:pt x="191" y="24"/>
                    <a:pt x="131" y="0"/>
                    <a:pt x="84" y="24"/>
                  </a:cubicBezTo>
                  <a:cubicBezTo>
                    <a:pt x="36" y="60"/>
                    <a:pt x="1" y="119"/>
                    <a:pt x="36" y="166"/>
                  </a:cubicBezTo>
                  <a:lnTo>
                    <a:pt x="487" y="1127"/>
                  </a:lnTo>
                  <a:cubicBezTo>
                    <a:pt x="511" y="1174"/>
                    <a:pt x="570" y="1198"/>
                    <a:pt x="617" y="1174"/>
                  </a:cubicBezTo>
                  <a:cubicBezTo>
                    <a:pt x="665" y="1139"/>
                    <a:pt x="677" y="1080"/>
                    <a:pt x="665"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a:extLst>
                <a:ext uri="{FF2B5EF4-FFF2-40B4-BE49-F238E27FC236}">
                  <a16:creationId xmlns:a16="http://schemas.microsoft.com/office/drawing/2014/main" id="{C64BBE92-BE26-42A8-49EC-EE82732398C6}"/>
                </a:ext>
              </a:extLst>
            </p:cNvPr>
            <p:cNvSpPr/>
            <p:nvPr/>
          </p:nvSpPr>
          <p:spPr>
            <a:xfrm>
              <a:off x="7382890" y="2637251"/>
              <a:ext cx="142431" cy="92787"/>
            </a:xfrm>
            <a:custGeom>
              <a:avLst/>
              <a:gdLst/>
              <a:ahLst/>
              <a:cxnLst/>
              <a:rect l="l" t="t" r="r" b="b"/>
              <a:pathLst>
                <a:path w="1294" h="843" extrusionOk="0">
                  <a:moveTo>
                    <a:pt x="949" y="48"/>
                  </a:moveTo>
                  <a:lnTo>
                    <a:pt x="167" y="392"/>
                  </a:lnTo>
                  <a:cubicBezTo>
                    <a:pt x="60" y="427"/>
                    <a:pt x="1" y="558"/>
                    <a:pt x="48" y="688"/>
                  </a:cubicBezTo>
                  <a:cubicBezTo>
                    <a:pt x="95" y="783"/>
                    <a:pt x="226" y="842"/>
                    <a:pt x="344" y="807"/>
                  </a:cubicBezTo>
                  <a:lnTo>
                    <a:pt x="1127" y="463"/>
                  </a:lnTo>
                  <a:cubicBezTo>
                    <a:pt x="1234" y="415"/>
                    <a:pt x="1293" y="285"/>
                    <a:pt x="1246" y="166"/>
                  </a:cubicBezTo>
                  <a:cubicBezTo>
                    <a:pt x="1186" y="48"/>
                    <a:pt x="1056" y="0"/>
                    <a:pt x="949"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a:extLst>
                <a:ext uri="{FF2B5EF4-FFF2-40B4-BE49-F238E27FC236}">
                  <a16:creationId xmlns:a16="http://schemas.microsoft.com/office/drawing/2014/main" id="{D93F7FE1-87A4-19FC-36B3-C71A67457C35}"/>
                </a:ext>
              </a:extLst>
            </p:cNvPr>
            <p:cNvSpPr/>
            <p:nvPr/>
          </p:nvSpPr>
          <p:spPr>
            <a:xfrm>
              <a:off x="7399841" y="2651560"/>
              <a:ext cx="105887" cy="62738"/>
            </a:xfrm>
            <a:custGeom>
              <a:avLst/>
              <a:gdLst/>
              <a:ahLst/>
              <a:cxnLst/>
              <a:rect l="l" t="t" r="r" b="b"/>
              <a:pathLst>
                <a:path w="962" h="570" extrusionOk="0">
                  <a:moveTo>
                    <a:pt x="783" y="36"/>
                  </a:moveTo>
                  <a:lnTo>
                    <a:pt x="84" y="333"/>
                  </a:lnTo>
                  <a:cubicBezTo>
                    <a:pt x="24" y="357"/>
                    <a:pt x="1" y="416"/>
                    <a:pt x="24" y="475"/>
                  </a:cubicBezTo>
                  <a:cubicBezTo>
                    <a:pt x="60" y="534"/>
                    <a:pt x="119" y="570"/>
                    <a:pt x="179" y="534"/>
                  </a:cubicBezTo>
                  <a:lnTo>
                    <a:pt x="878" y="238"/>
                  </a:lnTo>
                  <a:cubicBezTo>
                    <a:pt x="938" y="214"/>
                    <a:pt x="961" y="155"/>
                    <a:pt x="938" y="96"/>
                  </a:cubicBezTo>
                  <a:cubicBezTo>
                    <a:pt x="914" y="36"/>
                    <a:pt x="843" y="1"/>
                    <a:pt x="783"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a:extLst>
                <a:ext uri="{FF2B5EF4-FFF2-40B4-BE49-F238E27FC236}">
                  <a16:creationId xmlns:a16="http://schemas.microsoft.com/office/drawing/2014/main" id="{FCB37CF7-C7F5-54A2-36CE-8FFF3CB076FF}"/>
                </a:ext>
              </a:extLst>
            </p:cNvPr>
            <p:cNvSpPr/>
            <p:nvPr/>
          </p:nvSpPr>
          <p:spPr>
            <a:xfrm>
              <a:off x="7341063" y="2539291"/>
              <a:ext cx="142431" cy="92787"/>
            </a:xfrm>
            <a:custGeom>
              <a:avLst/>
              <a:gdLst/>
              <a:ahLst/>
              <a:cxnLst/>
              <a:rect l="l" t="t" r="r" b="b"/>
              <a:pathLst>
                <a:path w="1294" h="843" extrusionOk="0">
                  <a:moveTo>
                    <a:pt x="950" y="48"/>
                  </a:moveTo>
                  <a:lnTo>
                    <a:pt x="167" y="392"/>
                  </a:lnTo>
                  <a:cubicBezTo>
                    <a:pt x="60" y="428"/>
                    <a:pt x="1" y="558"/>
                    <a:pt x="48" y="689"/>
                  </a:cubicBezTo>
                  <a:cubicBezTo>
                    <a:pt x="84" y="784"/>
                    <a:pt x="226" y="843"/>
                    <a:pt x="345" y="807"/>
                  </a:cubicBezTo>
                  <a:lnTo>
                    <a:pt x="1128" y="463"/>
                  </a:lnTo>
                  <a:cubicBezTo>
                    <a:pt x="1234" y="416"/>
                    <a:pt x="1294" y="285"/>
                    <a:pt x="1246" y="167"/>
                  </a:cubicBezTo>
                  <a:cubicBezTo>
                    <a:pt x="1199" y="48"/>
                    <a:pt x="1057" y="1"/>
                    <a:pt x="950"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a:extLst>
                <a:ext uri="{FF2B5EF4-FFF2-40B4-BE49-F238E27FC236}">
                  <a16:creationId xmlns:a16="http://schemas.microsoft.com/office/drawing/2014/main" id="{B71EA10B-DD18-230D-F2FD-C1C3CFC20FE8}"/>
                </a:ext>
              </a:extLst>
            </p:cNvPr>
            <p:cNvSpPr/>
            <p:nvPr/>
          </p:nvSpPr>
          <p:spPr>
            <a:xfrm>
              <a:off x="7356803" y="2553710"/>
              <a:ext cx="105777" cy="62738"/>
            </a:xfrm>
            <a:custGeom>
              <a:avLst/>
              <a:gdLst/>
              <a:ahLst/>
              <a:cxnLst/>
              <a:rect l="l" t="t" r="r" b="b"/>
              <a:pathLst>
                <a:path w="961" h="570" extrusionOk="0">
                  <a:moveTo>
                    <a:pt x="795" y="36"/>
                  </a:moveTo>
                  <a:lnTo>
                    <a:pt x="95" y="332"/>
                  </a:lnTo>
                  <a:cubicBezTo>
                    <a:pt x="36" y="356"/>
                    <a:pt x="0" y="415"/>
                    <a:pt x="36" y="475"/>
                  </a:cubicBezTo>
                  <a:cubicBezTo>
                    <a:pt x="60" y="534"/>
                    <a:pt x="119" y="570"/>
                    <a:pt x="178" y="534"/>
                  </a:cubicBezTo>
                  <a:lnTo>
                    <a:pt x="878" y="237"/>
                  </a:lnTo>
                  <a:cubicBezTo>
                    <a:pt x="937" y="214"/>
                    <a:pt x="961" y="154"/>
                    <a:pt x="937" y="95"/>
                  </a:cubicBezTo>
                  <a:cubicBezTo>
                    <a:pt x="925" y="36"/>
                    <a:pt x="854" y="0"/>
                    <a:pt x="795"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a:extLst>
                <a:ext uri="{FF2B5EF4-FFF2-40B4-BE49-F238E27FC236}">
                  <a16:creationId xmlns:a16="http://schemas.microsoft.com/office/drawing/2014/main" id="{71312B58-79C0-EDED-B5AB-41C77ED908A4}"/>
                </a:ext>
              </a:extLst>
            </p:cNvPr>
            <p:cNvSpPr/>
            <p:nvPr/>
          </p:nvSpPr>
          <p:spPr>
            <a:xfrm>
              <a:off x="6988619" y="2423169"/>
              <a:ext cx="346060" cy="344731"/>
            </a:xfrm>
            <a:custGeom>
              <a:avLst/>
              <a:gdLst/>
              <a:ahLst/>
              <a:cxnLst/>
              <a:rect l="l" t="t" r="r" b="b"/>
              <a:pathLst>
                <a:path w="3144" h="3132" extrusionOk="0">
                  <a:moveTo>
                    <a:pt x="2835" y="1008"/>
                  </a:moveTo>
                  <a:cubicBezTo>
                    <a:pt x="3144" y="1708"/>
                    <a:pt x="2812" y="2526"/>
                    <a:pt x="2124" y="2823"/>
                  </a:cubicBezTo>
                  <a:cubicBezTo>
                    <a:pt x="1424" y="3131"/>
                    <a:pt x="606" y="2799"/>
                    <a:pt x="309" y="2111"/>
                  </a:cubicBezTo>
                  <a:cubicBezTo>
                    <a:pt x="1" y="1412"/>
                    <a:pt x="321" y="593"/>
                    <a:pt x="1021" y="297"/>
                  </a:cubicBezTo>
                  <a:cubicBezTo>
                    <a:pt x="1721" y="0"/>
                    <a:pt x="2539" y="321"/>
                    <a:pt x="2835" y="100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a:extLst>
                <a:ext uri="{FF2B5EF4-FFF2-40B4-BE49-F238E27FC236}">
                  <a16:creationId xmlns:a16="http://schemas.microsoft.com/office/drawing/2014/main" id="{373224C5-1818-8D4C-0E29-4A35D1AD1912}"/>
                </a:ext>
              </a:extLst>
            </p:cNvPr>
            <p:cNvSpPr/>
            <p:nvPr/>
          </p:nvSpPr>
          <p:spPr>
            <a:xfrm>
              <a:off x="7048718" y="2493613"/>
              <a:ext cx="84974" cy="124156"/>
            </a:xfrm>
            <a:custGeom>
              <a:avLst/>
              <a:gdLst/>
              <a:ahLst/>
              <a:cxnLst/>
              <a:rect l="l" t="t" r="r" b="b"/>
              <a:pathLst>
                <a:path w="772" h="1128" extrusionOk="0">
                  <a:moveTo>
                    <a:pt x="522" y="653"/>
                  </a:moveTo>
                  <a:cubicBezTo>
                    <a:pt x="582" y="546"/>
                    <a:pt x="665" y="463"/>
                    <a:pt x="771" y="416"/>
                  </a:cubicBezTo>
                  <a:lnTo>
                    <a:pt x="653" y="1"/>
                  </a:lnTo>
                  <a:cubicBezTo>
                    <a:pt x="451" y="96"/>
                    <a:pt x="273" y="238"/>
                    <a:pt x="155" y="463"/>
                  </a:cubicBezTo>
                  <a:cubicBezTo>
                    <a:pt x="36" y="665"/>
                    <a:pt x="0" y="926"/>
                    <a:pt x="48" y="1127"/>
                  </a:cubicBezTo>
                  <a:lnTo>
                    <a:pt x="463" y="1009"/>
                  </a:lnTo>
                  <a:cubicBezTo>
                    <a:pt x="451" y="878"/>
                    <a:pt x="463" y="760"/>
                    <a:pt x="522" y="65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a:extLst>
                <a:ext uri="{FF2B5EF4-FFF2-40B4-BE49-F238E27FC236}">
                  <a16:creationId xmlns:a16="http://schemas.microsoft.com/office/drawing/2014/main" id="{BFC1D6C8-4C07-9DC5-1CD3-56040FD39DC4}"/>
                </a:ext>
              </a:extLst>
            </p:cNvPr>
            <p:cNvSpPr/>
            <p:nvPr/>
          </p:nvSpPr>
          <p:spPr>
            <a:xfrm>
              <a:off x="7191038" y="2573302"/>
              <a:ext cx="84864" cy="122725"/>
            </a:xfrm>
            <a:custGeom>
              <a:avLst/>
              <a:gdLst/>
              <a:ahLst/>
              <a:cxnLst/>
              <a:rect l="l" t="t" r="r" b="b"/>
              <a:pathLst>
                <a:path w="771" h="1115" extrusionOk="0">
                  <a:moveTo>
                    <a:pt x="724" y="0"/>
                  </a:moveTo>
                  <a:lnTo>
                    <a:pt x="308" y="119"/>
                  </a:lnTo>
                  <a:cubicBezTo>
                    <a:pt x="320" y="237"/>
                    <a:pt x="308" y="356"/>
                    <a:pt x="249" y="463"/>
                  </a:cubicBezTo>
                  <a:cubicBezTo>
                    <a:pt x="190" y="569"/>
                    <a:pt x="107" y="652"/>
                    <a:pt x="0" y="700"/>
                  </a:cubicBezTo>
                  <a:lnTo>
                    <a:pt x="119" y="1115"/>
                  </a:lnTo>
                  <a:cubicBezTo>
                    <a:pt x="320" y="1032"/>
                    <a:pt x="498" y="878"/>
                    <a:pt x="617" y="652"/>
                  </a:cubicBezTo>
                  <a:cubicBezTo>
                    <a:pt x="735" y="463"/>
                    <a:pt x="771" y="225"/>
                    <a:pt x="724" y="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a:extLst>
                <a:ext uri="{FF2B5EF4-FFF2-40B4-BE49-F238E27FC236}">
                  <a16:creationId xmlns:a16="http://schemas.microsoft.com/office/drawing/2014/main" id="{F18DCD4A-396F-9B21-A51E-DC91DDC4657B}"/>
                </a:ext>
              </a:extLst>
            </p:cNvPr>
            <p:cNvSpPr/>
            <p:nvPr/>
          </p:nvSpPr>
          <p:spPr>
            <a:xfrm>
              <a:off x="7060495" y="2624153"/>
              <a:ext cx="124049" cy="84972"/>
            </a:xfrm>
            <a:custGeom>
              <a:avLst/>
              <a:gdLst/>
              <a:ahLst/>
              <a:cxnLst/>
              <a:rect l="l" t="t" r="r" b="b"/>
              <a:pathLst>
                <a:path w="1127" h="772" extrusionOk="0">
                  <a:moveTo>
                    <a:pt x="652" y="250"/>
                  </a:moveTo>
                  <a:cubicBezTo>
                    <a:pt x="546" y="190"/>
                    <a:pt x="463" y="107"/>
                    <a:pt x="415" y="1"/>
                  </a:cubicBezTo>
                  <a:lnTo>
                    <a:pt x="0" y="119"/>
                  </a:lnTo>
                  <a:cubicBezTo>
                    <a:pt x="83" y="333"/>
                    <a:pt x="237" y="511"/>
                    <a:pt x="463" y="629"/>
                  </a:cubicBezTo>
                  <a:cubicBezTo>
                    <a:pt x="664" y="748"/>
                    <a:pt x="913" y="772"/>
                    <a:pt x="1127" y="724"/>
                  </a:cubicBezTo>
                  <a:lnTo>
                    <a:pt x="1008" y="309"/>
                  </a:lnTo>
                  <a:cubicBezTo>
                    <a:pt x="878" y="333"/>
                    <a:pt x="759" y="309"/>
                    <a:pt x="652" y="25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a:extLst>
                <a:ext uri="{FF2B5EF4-FFF2-40B4-BE49-F238E27FC236}">
                  <a16:creationId xmlns:a16="http://schemas.microsoft.com/office/drawing/2014/main" id="{9DF6B7CA-65C1-DF60-C949-968B4B0A130D}"/>
                </a:ext>
              </a:extLst>
            </p:cNvPr>
            <p:cNvSpPr/>
            <p:nvPr/>
          </p:nvSpPr>
          <p:spPr>
            <a:xfrm>
              <a:off x="7140076" y="2481835"/>
              <a:ext cx="124159" cy="84972"/>
            </a:xfrm>
            <a:custGeom>
              <a:avLst/>
              <a:gdLst/>
              <a:ahLst/>
              <a:cxnLst/>
              <a:rect l="l" t="t" r="r" b="b"/>
              <a:pathLst>
                <a:path w="1128" h="772" extrusionOk="0">
                  <a:moveTo>
                    <a:pt x="475" y="523"/>
                  </a:moveTo>
                  <a:cubicBezTo>
                    <a:pt x="582" y="582"/>
                    <a:pt x="665" y="677"/>
                    <a:pt x="712" y="772"/>
                  </a:cubicBezTo>
                  <a:lnTo>
                    <a:pt x="1127" y="653"/>
                  </a:lnTo>
                  <a:cubicBezTo>
                    <a:pt x="1044" y="452"/>
                    <a:pt x="890" y="274"/>
                    <a:pt x="665" y="155"/>
                  </a:cubicBezTo>
                  <a:cubicBezTo>
                    <a:pt x="463" y="37"/>
                    <a:pt x="214" y="1"/>
                    <a:pt x="1" y="48"/>
                  </a:cubicBezTo>
                  <a:lnTo>
                    <a:pt x="119" y="464"/>
                  </a:lnTo>
                  <a:cubicBezTo>
                    <a:pt x="238" y="452"/>
                    <a:pt x="368" y="464"/>
                    <a:pt x="475" y="52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a:extLst>
                <a:ext uri="{FF2B5EF4-FFF2-40B4-BE49-F238E27FC236}">
                  <a16:creationId xmlns:a16="http://schemas.microsoft.com/office/drawing/2014/main" id="{2658F10C-8BF7-E692-F02F-CE005BFAB49A}"/>
                </a:ext>
              </a:extLst>
            </p:cNvPr>
            <p:cNvSpPr/>
            <p:nvPr/>
          </p:nvSpPr>
          <p:spPr>
            <a:xfrm>
              <a:off x="7128298" y="2562845"/>
              <a:ext cx="65382" cy="66701"/>
            </a:xfrm>
            <a:custGeom>
              <a:avLst/>
              <a:gdLst/>
              <a:ahLst/>
              <a:cxnLst/>
              <a:rect l="l" t="t" r="r" b="b"/>
              <a:pathLst>
                <a:path w="594" h="606" extrusionOk="0">
                  <a:moveTo>
                    <a:pt x="440" y="71"/>
                  </a:moveTo>
                  <a:cubicBezTo>
                    <a:pt x="297" y="0"/>
                    <a:pt x="143" y="60"/>
                    <a:pt x="84" y="178"/>
                  </a:cubicBezTo>
                  <a:cubicBezTo>
                    <a:pt x="1" y="309"/>
                    <a:pt x="60" y="475"/>
                    <a:pt x="179" y="534"/>
                  </a:cubicBezTo>
                  <a:cubicBezTo>
                    <a:pt x="321" y="605"/>
                    <a:pt x="475" y="546"/>
                    <a:pt x="535" y="427"/>
                  </a:cubicBezTo>
                  <a:cubicBezTo>
                    <a:pt x="594" y="309"/>
                    <a:pt x="570" y="131"/>
                    <a:pt x="440" y="7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a:extLst>
                <a:ext uri="{FF2B5EF4-FFF2-40B4-BE49-F238E27FC236}">
                  <a16:creationId xmlns:a16="http://schemas.microsoft.com/office/drawing/2014/main" id="{41DDE10B-E6CE-8DC1-0BEA-9F20A8616ED7}"/>
                </a:ext>
              </a:extLst>
            </p:cNvPr>
            <p:cNvSpPr/>
            <p:nvPr/>
          </p:nvSpPr>
          <p:spPr>
            <a:xfrm>
              <a:off x="7452124" y="2245631"/>
              <a:ext cx="312048" cy="312041"/>
            </a:xfrm>
            <a:custGeom>
              <a:avLst/>
              <a:gdLst/>
              <a:ahLst/>
              <a:cxnLst/>
              <a:rect l="l" t="t" r="r" b="b"/>
              <a:pathLst>
                <a:path w="2835" h="2835" extrusionOk="0">
                  <a:moveTo>
                    <a:pt x="2799" y="1459"/>
                  </a:moveTo>
                  <a:cubicBezTo>
                    <a:pt x="2787" y="2230"/>
                    <a:pt x="2135" y="2835"/>
                    <a:pt x="1376" y="2799"/>
                  </a:cubicBezTo>
                  <a:cubicBezTo>
                    <a:pt x="605" y="2787"/>
                    <a:pt x="0" y="2135"/>
                    <a:pt x="24" y="1376"/>
                  </a:cubicBezTo>
                  <a:cubicBezTo>
                    <a:pt x="48" y="605"/>
                    <a:pt x="700" y="0"/>
                    <a:pt x="1447" y="36"/>
                  </a:cubicBezTo>
                  <a:cubicBezTo>
                    <a:pt x="2218" y="60"/>
                    <a:pt x="2835" y="700"/>
                    <a:pt x="2799" y="145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a:extLst>
                <a:ext uri="{FF2B5EF4-FFF2-40B4-BE49-F238E27FC236}">
                  <a16:creationId xmlns:a16="http://schemas.microsoft.com/office/drawing/2014/main" id="{63BFE76F-F7EE-DD57-C205-E9D31D09D87C}"/>
                </a:ext>
              </a:extLst>
            </p:cNvPr>
            <p:cNvSpPr/>
            <p:nvPr/>
          </p:nvSpPr>
          <p:spPr>
            <a:xfrm>
              <a:off x="7505618" y="2288667"/>
              <a:ext cx="206381" cy="225969"/>
            </a:xfrm>
            <a:custGeom>
              <a:avLst/>
              <a:gdLst/>
              <a:ahLst/>
              <a:cxnLst/>
              <a:rect l="l" t="t" r="r" b="b"/>
              <a:pathLst>
                <a:path w="1875" h="2053" extrusionOk="0">
                  <a:moveTo>
                    <a:pt x="961" y="13"/>
                  </a:moveTo>
                  <a:cubicBezTo>
                    <a:pt x="463" y="1"/>
                    <a:pt x="36" y="392"/>
                    <a:pt x="12" y="902"/>
                  </a:cubicBezTo>
                  <a:lnTo>
                    <a:pt x="12" y="1092"/>
                  </a:lnTo>
                  <a:cubicBezTo>
                    <a:pt x="0" y="1602"/>
                    <a:pt x="404" y="2029"/>
                    <a:pt x="902" y="2041"/>
                  </a:cubicBezTo>
                  <a:cubicBezTo>
                    <a:pt x="1412" y="2052"/>
                    <a:pt x="1839" y="1661"/>
                    <a:pt x="1850" y="1151"/>
                  </a:cubicBezTo>
                  <a:lnTo>
                    <a:pt x="1850" y="961"/>
                  </a:lnTo>
                  <a:cubicBezTo>
                    <a:pt x="1874" y="451"/>
                    <a:pt x="1471" y="24"/>
                    <a:pt x="961" y="1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a:extLst>
                <a:ext uri="{FF2B5EF4-FFF2-40B4-BE49-F238E27FC236}">
                  <a16:creationId xmlns:a16="http://schemas.microsoft.com/office/drawing/2014/main" id="{5A2757E2-58B0-0B7B-2F5E-4DD582D27A72}"/>
                </a:ext>
              </a:extLst>
            </p:cNvPr>
            <p:cNvSpPr/>
            <p:nvPr/>
          </p:nvSpPr>
          <p:spPr>
            <a:xfrm>
              <a:off x="7505618" y="2288667"/>
              <a:ext cx="206381" cy="205056"/>
            </a:xfrm>
            <a:custGeom>
              <a:avLst/>
              <a:gdLst/>
              <a:ahLst/>
              <a:cxnLst/>
              <a:rect l="l" t="t" r="r" b="b"/>
              <a:pathLst>
                <a:path w="1875" h="1863" extrusionOk="0">
                  <a:moveTo>
                    <a:pt x="1850" y="961"/>
                  </a:moveTo>
                  <a:cubicBezTo>
                    <a:pt x="1839" y="1459"/>
                    <a:pt x="1412" y="1863"/>
                    <a:pt x="902" y="1851"/>
                  </a:cubicBezTo>
                  <a:cubicBezTo>
                    <a:pt x="404" y="1839"/>
                    <a:pt x="0" y="1400"/>
                    <a:pt x="12" y="902"/>
                  </a:cubicBezTo>
                  <a:cubicBezTo>
                    <a:pt x="24" y="392"/>
                    <a:pt x="463" y="1"/>
                    <a:pt x="961" y="13"/>
                  </a:cubicBezTo>
                  <a:cubicBezTo>
                    <a:pt x="1471" y="24"/>
                    <a:pt x="1874" y="451"/>
                    <a:pt x="1850" y="96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a:extLst>
                <a:ext uri="{FF2B5EF4-FFF2-40B4-BE49-F238E27FC236}">
                  <a16:creationId xmlns:a16="http://schemas.microsoft.com/office/drawing/2014/main" id="{7537FD45-F012-7229-9C28-672456CF75E9}"/>
                </a:ext>
              </a:extLst>
            </p:cNvPr>
            <p:cNvSpPr/>
            <p:nvPr/>
          </p:nvSpPr>
          <p:spPr>
            <a:xfrm>
              <a:off x="7304520" y="2822604"/>
              <a:ext cx="101925" cy="101923"/>
            </a:xfrm>
            <a:custGeom>
              <a:avLst/>
              <a:gdLst/>
              <a:ahLst/>
              <a:cxnLst/>
              <a:rect l="l" t="t" r="r" b="b"/>
              <a:pathLst>
                <a:path w="926" h="926" extrusionOk="0">
                  <a:moveTo>
                    <a:pt x="926" y="463"/>
                  </a:moveTo>
                  <a:cubicBezTo>
                    <a:pt x="926" y="724"/>
                    <a:pt x="713" y="925"/>
                    <a:pt x="463" y="925"/>
                  </a:cubicBezTo>
                  <a:cubicBezTo>
                    <a:pt x="214" y="925"/>
                    <a:pt x="1" y="724"/>
                    <a:pt x="1" y="463"/>
                  </a:cubicBezTo>
                  <a:cubicBezTo>
                    <a:pt x="1" y="214"/>
                    <a:pt x="214" y="0"/>
                    <a:pt x="463" y="0"/>
                  </a:cubicBezTo>
                  <a:cubicBezTo>
                    <a:pt x="713" y="0"/>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a:extLst>
                <a:ext uri="{FF2B5EF4-FFF2-40B4-BE49-F238E27FC236}">
                  <a16:creationId xmlns:a16="http://schemas.microsoft.com/office/drawing/2014/main" id="{28582D40-2B60-3658-E3C0-C0FEAD75769C}"/>
                </a:ext>
              </a:extLst>
            </p:cNvPr>
            <p:cNvSpPr/>
            <p:nvPr/>
          </p:nvSpPr>
          <p:spPr>
            <a:xfrm>
              <a:off x="7326754" y="2843517"/>
              <a:ext cx="61419" cy="61418"/>
            </a:xfrm>
            <a:custGeom>
              <a:avLst/>
              <a:gdLst/>
              <a:ahLst/>
              <a:cxnLst/>
              <a:rect l="l" t="t" r="r" b="b"/>
              <a:pathLst>
                <a:path w="558" h="558" extrusionOk="0">
                  <a:moveTo>
                    <a:pt x="558" y="273"/>
                  </a:moveTo>
                  <a:cubicBezTo>
                    <a:pt x="558" y="439"/>
                    <a:pt x="427" y="558"/>
                    <a:pt x="273" y="558"/>
                  </a:cubicBezTo>
                  <a:cubicBezTo>
                    <a:pt x="119" y="558"/>
                    <a:pt x="1" y="427"/>
                    <a:pt x="1" y="273"/>
                  </a:cubicBezTo>
                  <a:cubicBezTo>
                    <a:pt x="1" y="119"/>
                    <a:pt x="131" y="0"/>
                    <a:pt x="273" y="0"/>
                  </a:cubicBezTo>
                  <a:cubicBezTo>
                    <a:pt x="427" y="0"/>
                    <a:pt x="558" y="119"/>
                    <a:pt x="558" y="27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a:extLst>
                <a:ext uri="{FF2B5EF4-FFF2-40B4-BE49-F238E27FC236}">
                  <a16:creationId xmlns:a16="http://schemas.microsoft.com/office/drawing/2014/main" id="{0C20E91D-06DE-4648-862B-F7A075376767}"/>
                </a:ext>
              </a:extLst>
            </p:cNvPr>
            <p:cNvSpPr/>
            <p:nvPr/>
          </p:nvSpPr>
          <p:spPr>
            <a:xfrm>
              <a:off x="7168804" y="2893048"/>
              <a:ext cx="101925" cy="101923"/>
            </a:xfrm>
            <a:custGeom>
              <a:avLst/>
              <a:gdLst/>
              <a:ahLst/>
              <a:cxnLst/>
              <a:rect l="l" t="t" r="r" b="b"/>
              <a:pathLst>
                <a:path w="926" h="926" extrusionOk="0">
                  <a:moveTo>
                    <a:pt x="926" y="463"/>
                  </a:moveTo>
                  <a:cubicBezTo>
                    <a:pt x="926" y="712"/>
                    <a:pt x="724" y="926"/>
                    <a:pt x="463" y="926"/>
                  </a:cubicBezTo>
                  <a:cubicBezTo>
                    <a:pt x="214" y="926"/>
                    <a:pt x="0" y="712"/>
                    <a:pt x="0" y="463"/>
                  </a:cubicBezTo>
                  <a:cubicBezTo>
                    <a:pt x="0" y="214"/>
                    <a:pt x="214" y="1"/>
                    <a:pt x="463" y="1"/>
                  </a:cubicBezTo>
                  <a:cubicBezTo>
                    <a:pt x="724" y="1"/>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a:extLst>
                <a:ext uri="{FF2B5EF4-FFF2-40B4-BE49-F238E27FC236}">
                  <a16:creationId xmlns:a16="http://schemas.microsoft.com/office/drawing/2014/main" id="{5E81D9F8-362B-F116-3C6F-835D4B14F6CC}"/>
                </a:ext>
              </a:extLst>
            </p:cNvPr>
            <p:cNvSpPr/>
            <p:nvPr/>
          </p:nvSpPr>
          <p:spPr>
            <a:xfrm>
              <a:off x="7188396" y="2912640"/>
              <a:ext cx="62740" cy="62738"/>
            </a:xfrm>
            <a:custGeom>
              <a:avLst/>
              <a:gdLst/>
              <a:ahLst/>
              <a:cxnLst/>
              <a:rect l="l" t="t" r="r" b="b"/>
              <a:pathLst>
                <a:path w="570" h="570" extrusionOk="0">
                  <a:moveTo>
                    <a:pt x="570" y="285"/>
                  </a:moveTo>
                  <a:cubicBezTo>
                    <a:pt x="570" y="451"/>
                    <a:pt x="439" y="570"/>
                    <a:pt x="285" y="570"/>
                  </a:cubicBezTo>
                  <a:cubicBezTo>
                    <a:pt x="131" y="570"/>
                    <a:pt x="0" y="428"/>
                    <a:pt x="0" y="285"/>
                  </a:cubicBezTo>
                  <a:cubicBezTo>
                    <a:pt x="0" y="131"/>
                    <a:pt x="143" y="1"/>
                    <a:pt x="285" y="1"/>
                  </a:cubicBezTo>
                  <a:cubicBezTo>
                    <a:pt x="439" y="1"/>
                    <a:pt x="570" y="131"/>
                    <a:pt x="570" y="28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a:extLst>
                <a:ext uri="{FF2B5EF4-FFF2-40B4-BE49-F238E27FC236}">
                  <a16:creationId xmlns:a16="http://schemas.microsoft.com/office/drawing/2014/main" id="{40C86EE5-3D6A-A052-48C6-C2E0F7841609}"/>
                </a:ext>
              </a:extLst>
            </p:cNvPr>
            <p:cNvSpPr/>
            <p:nvPr/>
          </p:nvSpPr>
          <p:spPr>
            <a:xfrm>
              <a:off x="6490002" y="1283531"/>
              <a:ext cx="890356" cy="425741"/>
            </a:xfrm>
            <a:custGeom>
              <a:avLst/>
              <a:gdLst/>
              <a:ahLst/>
              <a:cxnLst/>
              <a:rect l="l" t="t" r="r" b="b"/>
              <a:pathLst>
                <a:path w="8089" h="3868" extrusionOk="0">
                  <a:moveTo>
                    <a:pt x="439" y="3511"/>
                  </a:moveTo>
                  <a:lnTo>
                    <a:pt x="7626" y="357"/>
                  </a:lnTo>
                  <a:cubicBezTo>
                    <a:pt x="7780" y="297"/>
                    <a:pt x="7935" y="274"/>
                    <a:pt x="8089" y="309"/>
                  </a:cubicBezTo>
                  <a:cubicBezTo>
                    <a:pt x="7899" y="84"/>
                    <a:pt x="7567" y="1"/>
                    <a:pt x="7270" y="131"/>
                  </a:cubicBezTo>
                  <a:lnTo>
                    <a:pt x="463" y="3108"/>
                  </a:lnTo>
                  <a:cubicBezTo>
                    <a:pt x="166" y="3238"/>
                    <a:pt x="0" y="3559"/>
                    <a:pt x="48" y="3867"/>
                  </a:cubicBezTo>
                  <a:cubicBezTo>
                    <a:pt x="143" y="3701"/>
                    <a:pt x="261" y="3582"/>
                    <a:pt x="439" y="35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a:extLst>
                <a:ext uri="{FF2B5EF4-FFF2-40B4-BE49-F238E27FC236}">
                  <a16:creationId xmlns:a16="http://schemas.microsoft.com/office/drawing/2014/main" id="{9D36D612-98EF-4B03-C48A-9E5E18F67BFE}"/>
                </a:ext>
              </a:extLst>
            </p:cNvPr>
            <p:cNvSpPr/>
            <p:nvPr/>
          </p:nvSpPr>
          <p:spPr>
            <a:xfrm>
              <a:off x="6826816" y="1483303"/>
              <a:ext cx="275505" cy="154094"/>
            </a:xfrm>
            <a:custGeom>
              <a:avLst/>
              <a:gdLst/>
              <a:ahLst/>
              <a:cxnLst/>
              <a:rect l="l" t="t" r="r" b="b"/>
              <a:pathLst>
                <a:path w="2503" h="1400" extrusionOk="0">
                  <a:moveTo>
                    <a:pt x="2171" y="60"/>
                  </a:moveTo>
                  <a:lnTo>
                    <a:pt x="166" y="937"/>
                  </a:lnTo>
                  <a:cubicBezTo>
                    <a:pt x="60" y="985"/>
                    <a:pt x="0" y="1115"/>
                    <a:pt x="48" y="1234"/>
                  </a:cubicBezTo>
                  <a:cubicBezTo>
                    <a:pt x="83" y="1340"/>
                    <a:pt x="226" y="1400"/>
                    <a:pt x="344" y="1352"/>
                  </a:cubicBezTo>
                  <a:lnTo>
                    <a:pt x="2348" y="475"/>
                  </a:lnTo>
                  <a:cubicBezTo>
                    <a:pt x="2443" y="439"/>
                    <a:pt x="2503" y="297"/>
                    <a:pt x="2467" y="178"/>
                  </a:cubicBezTo>
                  <a:cubicBezTo>
                    <a:pt x="2408" y="60"/>
                    <a:pt x="2265" y="0"/>
                    <a:pt x="2171" y="6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a:extLst>
                <a:ext uri="{FF2B5EF4-FFF2-40B4-BE49-F238E27FC236}">
                  <a16:creationId xmlns:a16="http://schemas.microsoft.com/office/drawing/2014/main" id="{3AFBBFE9-CB63-91E2-5BC4-4964BDB14EFA}"/>
                </a:ext>
              </a:extLst>
            </p:cNvPr>
            <p:cNvSpPr/>
            <p:nvPr/>
          </p:nvSpPr>
          <p:spPr>
            <a:xfrm>
              <a:off x="6845088" y="1500254"/>
              <a:ext cx="238962" cy="120194"/>
            </a:xfrm>
            <a:custGeom>
              <a:avLst/>
              <a:gdLst/>
              <a:ahLst/>
              <a:cxnLst/>
              <a:rect l="l" t="t" r="r" b="b"/>
              <a:pathLst>
                <a:path w="2171" h="1092" extrusionOk="0">
                  <a:moveTo>
                    <a:pt x="2005" y="12"/>
                  </a:moveTo>
                  <a:lnTo>
                    <a:pt x="83" y="854"/>
                  </a:lnTo>
                  <a:cubicBezTo>
                    <a:pt x="24" y="890"/>
                    <a:pt x="0" y="949"/>
                    <a:pt x="24" y="1009"/>
                  </a:cubicBezTo>
                  <a:cubicBezTo>
                    <a:pt x="60" y="1068"/>
                    <a:pt x="119" y="1092"/>
                    <a:pt x="178" y="1068"/>
                  </a:cubicBezTo>
                  <a:lnTo>
                    <a:pt x="2088" y="226"/>
                  </a:lnTo>
                  <a:cubicBezTo>
                    <a:pt x="2147" y="190"/>
                    <a:pt x="2171" y="131"/>
                    <a:pt x="2147" y="72"/>
                  </a:cubicBezTo>
                  <a:cubicBezTo>
                    <a:pt x="2123" y="24"/>
                    <a:pt x="2064" y="0"/>
                    <a:pt x="2005" y="1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00;p40">
            <a:extLst>
              <a:ext uri="{FF2B5EF4-FFF2-40B4-BE49-F238E27FC236}">
                <a16:creationId xmlns:a16="http://schemas.microsoft.com/office/drawing/2014/main" id="{0A223AFE-4FC6-5D13-3805-ADB41AC79C2D}"/>
              </a:ext>
            </a:extLst>
          </p:cNvPr>
          <p:cNvSpPr txBox="1">
            <a:spLocks/>
          </p:cNvSpPr>
          <p:nvPr/>
        </p:nvSpPr>
        <p:spPr>
          <a:xfrm>
            <a:off x="316620" y="925953"/>
            <a:ext cx="5946273"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Teko"/>
              <a:buNone/>
              <a:defRPr sz="5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vi-VN" sz="3200" dirty="0">
                <a:effectLst/>
                <a:latin typeface="Time new roman"/>
                <a:ea typeface="SimSun" panose="02010600030101010101" pitchFamily="2" charset="-122"/>
                <a:cs typeface="Times New Roman" panose="02020603050405020304" pitchFamily="18" charset="0"/>
              </a:rPr>
              <a:t>KẾT QUẢ ĐẠT ĐƯỢC</a:t>
            </a:r>
            <a:endParaRPr lang="vi-VN" sz="3200" dirty="0">
              <a:latin typeface="Time new roman"/>
            </a:endParaRPr>
          </a:p>
        </p:txBody>
      </p:sp>
      <p:sp>
        <p:nvSpPr>
          <p:cNvPr id="3" name="Google Shape;1001;p40">
            <a:extLst>
              <a:ext uri="{FF2B5EF4-FFF2-40B4-BE49-F238E27FC236}">
                <a16:creationId xmlns:a16="http://schemas.microsoft.com/office/drawing/2014/main" id="{805E9F11-4561-4425-869B-3DF3A7A06A98}"/>
              </a:ext>
            </a:extLst>
          </p:cNvPr>
          <p:cNvSpPr txBox="1">
            <a:spLocks/>
          </p:cNvSpPr>
          <p:nvPr/>
        </p:nvSpPr>
        <p:spPr>
          <a:xfrm>
            <a:off x="1526452" y="503939"/>
            <a:ext cx="758724" cy="60872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eko"/>
              <a:buNone/>
              <a:defRPr sz="6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4000" dirty="0">
                <a:latin typeface="Time new roman"/>
              </a:rPr>
              <a:t>IV</a:t>
            </a:r>
          </a:p>
        </p:txBody>
      </p:sp>
      <p:sp>
        <p:nvSpPr>
          <p:cNvPr id="8" name="Google Shape;1002;p40">
            <a:extLst>
              <a:ext uri="{FF2B5EF4-FFF2-40B4-BE49-F238E27FC236}">
                <a16:creationId xmlns:a16="http://schemas.microsoft.com/office/drawing/2014/main" id="{1D9827BA-9C9F-83BB-0EB3-010C4AC27DEA}"/>
              </a:ext>
            </a:extLst>
          </p:cNvPr>
          <p:cNvSpPr txBox="1">
            <a:spLocks noGrp="1"/>
          </p:cNvSpPr>
          <p:nvPr>
            <p:ph type="subTitle" idx="1"/>
          </p:nvPr>
        </p:nvSpPr>
        <p:spPr>
          <a:xfrm>
            <a:off x="1544883" y="1751682"/>
            <a:ext cx="3963551" cy="2664358"/>
          </a:xfrm>
          <a:prstGeom prst="rect">
            <a:avLst/>
          </a:prstGeom>
        </p:spPr>
        <p:txBody>
          <a:bodyPr spcFirstLastPara="1" wrap="square" lIns="91425" tIns="91425" rIns="91425" bIns="91425" anchor="ctr" anchorCtr="0">
            <a:noAutofit/>
          </a:bodyPr>
          <a:lstStyle/>
          <a:p>
            <a:pPr marL="0" indent="0" algn="l"/>
            <a:r>
              <a:rPr lang="en-US" sz="1600" b="1" dirty="0">
                <a:solidFill>
                  <a:schemeClr val="tx1"/>
                </a:solidFill>
                <a:latin typeface="Time new roman"/>
              </a:rPr>
              <a:t>4.1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Tổng</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quan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kết</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quả</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effectLst/>
                <a:latin typeface="Time new roman"/>
                <a:ea typeface="SimSun" panose="02010600030101010101" pitchFamily="2" charset="-122"/>
                <a:cs typeface="Times New Roman" panose="02020603050405020304" pitchFamily="18" charset="0"/>
              </a:rPr>
              <a:t>4.2 Giao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b="1" dirty="0">
                <a:solidFill>
                  <a:schemeClr val="tx1"/>
                </a:solidFill>
                <a:effectLst/>
                <a:latin typeface="Time new roman"/>
                <a:ea typeface="SimSun" panose="02010600030101010101" pitchFamily="2" charset="-122"/>
                <a:cs typeface="Times New Roman" panose="02020603050405020304" pitchFamily="18" charset="0"/>
              </a:rPr>
              <a:t> Menu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chính</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effectLst/>
                <a:latin typeface="Time new roman"/>
                <a:ea typeface="SimSun" panose="02010600030101010101" pitchFamily="2" charset="-122"/>
                <a:cs typeface="Times New Roman" panose="02020603050405020304" pitchFamily="18" charset="0"/>
              </a:rPr>
              <a:t>4.3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vật</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effectLst/>
                <a:latin typeface="Time new roman"/>
                <a:ea typeface="SimSun" panose="02010600030101010101" pitchFamily="2" charset="-122"/>
                <a:cs typeface="Times New Roman" panose="02020603050405020304" pitchFamily="18" charset="0"/>
              </a:rPr>
              <a:t>4.4 </a:t>
            </a:r>
            <a:r>
              <a:rPr lang="en-US" sz="1600" b="1" dirty="0" err="1">
                <a:solidFill>
                  <a:schemeClr val="tx1"/>
                </a:solidFill>
                <a:latin typeface="Time new roman"/>
                <a:ea typeface="SimSun" panose="02010600030101010101" pitchFamily="2" charset="-122"/>
                <a:cs typeface="Times New Roman" panose="02020603050405020304" pitchFamily="18" charset="0"/>
              </a:rPr>
              <a:t>Cơ</a:t>
            </a:r>
            <a:r>
              <a:rPr lang="en-US" sz="1600" b="1" dirty="0">
                <a:solidFill>
                  <a:schemeClr val="tx1"/>
                </a:solidFill>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cấp</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4.5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tùy</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chỉnh</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4.6 </a:t>
            </a:r>
            <a:r>
              <a:rPr lang="en-US" sz="1600" b="1" dirty="0" err="1">
                <a:solidFill>
                  <a:schemeClr val="tx1"/>
                </a:solidFill>
                <a:latin typeface="Time new roman"/>
                <a:ea typeface="SimSun" panose="02010600030101010101" pitchFamily="2" charset="-122"/>
                <a:cs typeface="Times New Roman" panose="02020603050405020304" pitchFamily="18" charset="0"/>
              </a:rPr>
              <a:t>C</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chiến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đấu</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4.7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lên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năng</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4.8 K</a:t>
            </a:r>
            <a:r>
              <a:rPr lang="vi-VN" sz="1600" b="1" dirty="0">
                <a:solidFill>
                  <a:schemeClr val="tx1"/>
                </a:solidFill>
                <a:effectLst/>
                <a:latin typeface="Time new roman"/>
                <a:ea typeface="SimSun" panose="02010600030101010101" pitchFamily="2" charset="-122"/>
                <a:cs typeface="Times New Roman" panose="02020603050405020304" pitchFamily="18" charset="0"/>
              </a:rPr>
              <a:t>ẻ thù xuất hiện theo thời gian</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4.9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sinh</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tồn</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endParaRPr lang="en-US" sz="1600" b="1" dirty="0">
              <a:solidFill>
                <a:schemeClr val="tx1"/>
              </a:solidFill>
              <a:latin typeface="Time new roman"/>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5870567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grpSp>
        <p:nvGrpSpPr>
          <p:cNvPr id="967" name="Google Shape;967;p40"/>
          <p:cNvGrpSpPr/>
          <p:nvPr/>
        </p:nvGrpSpPr>
        <p:grpSpPr>
          <a:xfrm>
            <a:off x="6157799" y="1746529"/>
            <a:ext cx="3615825" cy="4103195"/>
            <a:chOff x="6352326" y="2814330"/>
            <a:chExt cx="1427825" cy="1620215"/>
          </a:xfrm>
        </p:grpSpPr>
        <p:sp>
          <p:nvSpPr>
            <p:cNvPr id="968" name="Google Shape;968;p40"/>
            <p:cNvSpPr/>
            <p:nvPr/>
          </p:nvSpPr>
          <p:spPr>
            <a:xfrm>
              <a:off x="6444440" y="2814330"/>
              <a:ext cx="433665" cy="914873"/>
            </a:xfrm>
            <a:custGeom>
              <a:avLst/>
              <a:gdLst/>
              <a:ahLst/>
              <a:cxnLst/>
              <a:rect l="l" t="t" r="r" b="b"/>
              <a:pathLst>
                <a:path w="14877" h="31385" extrusionOk="0">
                  <a:moveTo>
                    <a:pt x="10620" y="31018"/>
                  </a:moveTo>
                  <a:cubicBezTo>
                    <a:pt x="12667" y="28725"/>
                    <a:pt x="14876" y="25783"/>
                    <a:pt x="13360" y="22608"/>
                  </a:cubicBezTo>
                  <a:cubicBezTo>
                    <a:pt x="12714" y="21251"/>
                    <a:pt x="11274" y="20689"/>
                    <a:pt x="9906" y="20359"/>
                  </a:cubicBezTo>
                  <a:cubicBezTo>
                    <a:pt x="8491" y="20014"/>
                    <a:pt x="7076" y="19680"/>
                    <a:pt x="5682" y="19245"/>
                  </a:cubicBezTo>
                  <a:cubicBezTo>
                    <a:pt x="4409" y="18846"/>
                    <a:pt x="3161" y="18287"/>
                    <a:pt x="2286" y="17249"/>
                  </a:cubicBezTo>
                  <a:cubicBezTo>
                    <a:pt x="1053" y="15783"/>
                    <a:pt x="1223" y="13356"/>
                    <a:pt x="1397" y="11589"/>
                  </a:cubicBezTo>
                  <a:cubicBezTo>
                    <a:pt x="1786" y="7624"/>
                    <a:pt x="3306" y="3854"/>
                    <a:pt x="6002" y="897"/>
                  </a:cubicBezTo>
                  <a:cubicBezTo>
                    <a:pt x="6332" y="534"/>
                    <a:pt x="5791" y="1"/>
                    <a:pt x="5465" y="363"/>
                  </a:cubicBezTo>
                  <a:cubicBezTo>
                    <a:pt x="3052" y="3008"/>
                    <a:pt x="1514" y="6274"/>
                    <a:pt x="893" y="9793"/>
                  </a:cubicBezTo>
                  <a:cubicBezTo>
                    <a:pt x="363" y="12805"/>
                    <a:pt x="1" y="16636"/>
                    <a:pt x="2725" y="18693"/>
                  </a:cubicBezTo>
                  <a:cubicBezTo>
                    <a:pt x="4924" y="20359"/>
                    <a:pt x="8030" y="20551"/>
                    <a:pt x="10584" y="21338"/>
                  </a:cubicBezTo>
                  <a:cubicBezTo>
                    <a:pt x="12518" y="21937"/>
                    <a:pt x="13327" y="23693"/>
                    <a:pt x="13037" y="25616"/>
                  </a:cubicBezTo>
                  <a:cubicBezTo>
                    <a:pt x="12750" y="27535"/>
                    <a:pt x="11324" y="29099"/>
                    <a:pt x="10083" y="30485"/>
                  </a:cubicBezTo>
                  <a:cubicBezTo>
                    <a:pt x="9761" y="30844"/>
                    <a:pt x="10294" y="31385"/>
                    <a:pt x="10620" y="31018"/>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6352326" y="3545062"/>
              <a:ext cx="389240" cy="889483"/>
            </a:xfrm>
            <a:custGeom>
              <a:avLst/>
              <a:gdLst/>
              <a:ahLst/>
              <a:cxnLst/>
              <a:rect l="l" t="t" r="r" b="b"/>
              <a:pathLst>
                <a:path w="13353" h="30514" extrusionOk="0">
                  <a:moveTo>
                    <a:pt x="11977" y="2467"/>
                  </a:moveTo>
                  <a:lnTo>
                    <a:pt x="12848" y="6262"/>
                  </a:lnTo>
                  <a:cubicBezTo>
                    <a:pt x="12362" y="6382"/>
                    <a:pt x="12355" y="7173"/>
                    <a:pt x="12340" y="7558"/>
                  </a:cubicBezTo>
                  <a:cubicBezTo>
                    <a:pt x="12311" y="8374"/>
                    <a:pt x="12518" y="8820"/>
                    <a:pt x="11683" y="9299"/>
                  </a:cubicBezTo>
                  <a:cubicBezTo>
                    <a:pt x="10635" y="9905"/>
                    <a:pt x="9586" y="10504"/>
                    <a:pt x="8534" y="11106"/>
                  </a:cubicBezTo>
                  <a:cubicBezTo>
                    <a:pt x="8338" y="11215"/>
                    <a:pt x="8146" y="11331"/>
                    <a:pt x="7990" y="11494"/>
                  </a:cubicBezTo>
                  <a:cubicBezTo>
                    <a:pt x="7714" y="11792"/>
                    <a:pt x="7623" y="12216"/>
                    <a:pt x="7591" y="12619"/>
                  </a:cubicBezTo>
                  <a:cubicBezTo>
                    <a:pt x="7547" y="13182"/>
                    <a:pt x="7594" y="13744"/>
                    <a:pt x="7696" y="14303"/>
                  </a:cubicBezTo>
                  <a:cubicBezTo>
                    <a:pt x="8012" y="16062"/>
                    <a:pt x="8773" y="15620"/>
                    <a:pt x="9942" y="16980"/>
                  </a:cubicBezTo>
                  <a:cubicBezTo>
                    <a:pt x="10776" y="17953"/>
                    <a:pt x="7805" y="21124"/>
                    <a:pt x="7660" y="22140"/>
                  </a:cubicBezTo>
                  <a:cubicBezTo>
                    <a:pt x="7420" y="23867"/>
                    <a:pt x="6901" y="28783"/>
                    <a:pt x="6662" y="30514"/>
                  </a:cubicBezTo>
                  <a:lnTo>
                    <a:pt x="0" y="23391"/>
                  </a:lnTo>
                  <a:cubicBezTo>
                    <a:pt x="0" y="23391"/>
                    <a:pt x="1404" y="20373"/>
                    <a:pt x="1709" y="19691"/>
                  </a:cubicBezTo>
                  <a:cubicBezTo>
                    <a:pt x="2014" y="19012"/>
                    <a:pt x="2558" y="13533"/>
                    <a:pt x="2558" y="13533"/>
                  </a:cubicBezTo>
                  <a:cubicBezTo>
                    <a:pt x="2558" y="13533"/>
                    <a:pt x="2366" y="10214"/>
                    <a:pt x="2420" y="9789"/>
                  </a:cubicBezTo>
                  <a:cubicBezTo>
                    <a:pt x="2478" y="9368"/>
                    <a:pt x="4195" y="6371"/>
                    <a:pt x="4195" y="6371"/>
                  </a:cubicBezTo>
                  <a:lnTo>
                    <a:pt x="5341" y="3113"/>
                  </a:lnTo>
                  <a:lnTo>
                    <a:pt x="9699" y="748"/>
                  </a:lnTo>
                  <a:cubicBezTo>
                    <a:pt x="9699" y="748"/>
                    <a:pt x="12826" y="0"/>
                    <a:pt x="12960" y="515"/>
                  </a:cubicBezTo>
                  <a:cubicBezTo>
                    <a:pt x="13352" y="2003"/>
                    <a:pt x="12518" y="1934"/>
                    <a:pt x="11977" y="246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6493616" y="3681280"/>
              <a:ext cx="104328" cy="209851"/>
            </a:xfrm>
            <a:custGeom>
              <a:avLst/>
              <a:gdLst/>
              <a:ahLst/>
              <a:cxnLst/>
              <a:rect l="l" t="t" r="r" b="b"/>
              <a:pathLst>
                <a:path w="3579" h="7199" extrusionOk="0">
                  <a:moveTo>
                    <a:pt x="1" y="7199"/>
                  </a:moveTo>
                  <a:lnTo>
                    <a:pt x="915" y="2885"/>
                  </a:lnTo>
                  <a:lnTo>
                    <a:pt x="3578" y="0"/>
                  </a:lnTo>
                  <a:lnTo>
                    <a:pt x="3288" y="3389"/>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6871400" y="3490785"/>
              <a:ext cx="908751" cy="709190"/>
            </a:xfrm>
            <a:custGeom>
              <a:avLst/>
              <a:gdLst/>
              <a:ahLst/>
              <a:cxnLst/>
              <a:rect l="l" t="t" r="r" b="b"/>
              <a:pathLst>
                <a:path w="31175" h="24329" extrusionOk="0">
                  <a:moveTo>
                    <a:pt x="1808" y="2537"/>
                  </a:moveTo>
                  <a:lnTo>
                    <a:pt x="2624" y="6343"/>
                  </a:lnTo>
                  <a:cubicBezTo>
                    <a:pt x="3117" y="6245"/>
                    <a:pt x="3458" y="6960"/>
                    <a:pt x="3636" y="7297"/>
                  </a:cubicBezTo>
                  <a:cubicBezTo>
                    <a:pt x="4006" y="8030"/>
                    <a:pt x="4010" y="8520"/>
                    <a:pt x="4968" y="8596"/>
                  </a:cubicBezTo>
                  <a:cubicBezTo>
                    <a:pt x="6176" y="8694"/>
                    <a:pt x="7377" y="8799"/>
                    <a:pt x="8582" y="8901"/>
                  </a:cubicBezTo>
                  <a:cubicBezTo>
                    <a:pt x="8803" y="8919"/>
                    <a:pt x="9031" y="8937"/>
                    <a:pt x="9238" y="9021"/>
                  </a:cubicBezTo>
                  <a:cubicBezTo>
                    <a:pt x="9616" y="9177"/>
                    <a:pt x="9877" y="9521"/>
                    <a:pt x="10073" y="9870"/>
                  </a:cubicBezTo>
                  <a:cubicBezTo>
                    <a:pt x="10352" y="10359"/>
                    <a:pt x="10552" y="10889"/>
                    <a:pt x="10693" y="11433"/>
                  </a:cubicBezTo>
                  <a:cubicBezTo>
                    <a:pt x="11150" y="13160"/>
                    <a:pt x="10269" y="13081"/>
                    <a:pt x="9790" y="14808"/>
                  </a:cubicBezTo>
                  <a:cubicBezTo>
                    <a:pt x="9445" y="16041"/>
                    <a:pt x="13480" y="17659"/>
                    <a:pt x="14038" y="18519"/>
                  </a:cubicBezTo>
                  <a:cubicBezTo>
                    <a:pt x="14993" y="19985"/>
                    <a:pt x="15813" y="21451"/>
                    <a:pt x="16763" y="22913"/>
                  </a:cubicBezTo>
                  <a:lnTo>
                    <a:pt x="31175" y="24328"/>
                  </a:lnTo>
                  <a:cubicBezTo>
                    <a:pt x="31175" y="24328"/>
                    <a:pt x="18958" y="14267"/>
                    <a:pt x="18396" y="13785"/>
                  </a:cubicBezTo>
                  <a:cubicBezTo>
                    <a:pt x="17834" y="13295"/>
                    <a:pt x="15029" y="8563"/>
                    <a:pt x="15029" y="8563"/>
                  </a:cubicBezTo>
                  <a:cubicBezTo>
                    <a:pt x="15029" y="8563"/>
                    <a:pt x="13799" y="5472"/>
                    <a:pt x="13567" y="5117"/>
                  </a:cubicBezTo>
                  <a:cubicBezTo>
                    <a:pt x="13335" y="4757"/>
                    <a:pt x="10515" y="2766"/>
                    <a:pt x="10515" y="2766"/>
                  </a:cubicBezTo>
                  <a:lnTo>
                    <a:pt x="8095" y="298"/>
                  </a:lnTo>
                  <a:lnTo>
                    <a:pt x="3150" y="1"/>
                  </a:lnTo>
                  <a:cubicBezTo>
                    <a:pt x="3150" y="1"/>
                    <a:pt x="1" y="643"/>
                    <a:pt x="95" y="1169"/>
                  </a:cubicBezTo>
                  <a:cubicBezTo>
                    <a:pt x="364" y="2697"/>
                    <a:pt x="1089" y="2287"/>
                    <a:pt x="1808" y="253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7045076" y="3579226"/>
              <a:ext cx="183208" cy="145954"/>
            </a:xfrm>
            <a:custGeom>
              <a:avLst/>
              <a:gdLst/>
              <a:ahLst/>
              <a:cxnLst/>
              <a:rect l="l" t="t" r="r" b="b"/>
              <a:pathLst>
                <a:path w="6285" h="5007" extrusionOk="0">
                  <a:moveTo>
                    <a:pt x="6284" y="5007"/>
                  </a:moveTo>
                  <a:lnTo>
                    <a:pt x="3632" y="1488"/>
                  </a:lnTo>
                  <a:lnTo>
                    <a:pt x="0" y="0"/>
                  </a:lnTo>
                  <a:lnTo>
                    <a:pt x="1695" y="2950"/>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6765528" y="3815370"/>
              <a:ext cx="220665" cy="92901"/>
            </a:xfrm>
            <a:custGeom>
              <a:avLst/>
              <a:gdLst/>
              <a:ahLst/>
              <a:cxnLst/>
              <a:rect l="l" t="t" r="r" b="b"/>
              <a:pathLst>
                <a:path w="7570" h="3187" extrusionOk="0">
                  <a:moveTo>
                    <a:pt x="7569" y="1703"/>
                  </a:moveTo>
                  <a:lnTo>
                    <a:pt x="356" y="3186"/>
                  </a:lnTo>
                  <a:lnTo>
                    <a:pt x="1" y="1488"/>
                  </a:lnTo>
                  <a:lnTo>
                    <a:pt x="7217"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6608788" y="3572026"/>
              <a:ext cx="120390" cy="81037"/>
            </a:xfrm>
            <a:custGeom>
              <a:avLst/>
              <a:gdLst/>
              <a:ahLst/>
              <a:cxnLst/>
              <a:rect l="l" t="t" r="r" b="b"/>
              <a:pathLst>
                <a:path w="4130" h="2780" extrusionOk="0">
                  <a:moveTo>
                    <a:pt x="4093" y="1658"/>
                  </a:moveTo>
                  <a:cubicBezTo>
                    <a:pt x="4021" y="1209"/>
                    <a:pt x="3930" y="762"/>
                    <a:pt x="3832" y="312"/>
                  </a:cubicBezTo>
                  <a:cubicBezTo>
                    <a:pt x="3792" y="131"/>
                    <a:pt x="3586" y="0"/>
                    <a:pt x="3350" y="11"/>
                  </a:cubicBezTo>
                  <a:cubicBezTo>
                    <a:pt x="2327" y="73"/>
                    <a:pt x="1318" y="280"/>
                    <a:pt x="356" y="628"/>
                  </a:cubicBezTo>
                  <a:cubicBezTo>
                    <a:pt x="135" y="711"/>
                    <a:pt x="1" y="911"/>
                    <a:pt x="41" y="1096"/>
                  </a:cubicBezTo>
                  <a:cubicBezTo>
                    <a:pt x="124" y="1546"/>
                    <a:pt x="226" y="1989"/>
                    <a:pt x="335" y="2435"/>
                  </a:cubicBezTo>
                  <a:cubicBezTo>
                    <a:pt x="393" y="2667"/>
                    <a:pt x="647" y="2780"/>
                    <a:pt x="864" y="2692"/>
                  </a:cubicBezTo>
                  <a:cubicBezTo>
                    <a:pt x="1768" y="2333"/>
                    <a:pt x="2729" y="2141"/>
                    <a:pt x="3705" y="2112"/>
                  </a:cubicBezTo>
                  <a:cubicBezTo>
                    <a:pt x="3945" y="2101"/>
                    <a:pt x="4130" y="1894"/>
                    <a:pt x="4093" y="165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6906089" y="3510782"/>
              <a:ext cx="120506" cy="81037"/>
            </a:xfrm>
            <a:custGeom>
              <a:avLst/>
              <a:gdLst/>
              <a:ahLst/>
              <a:cxnLst/>
              <a:rect l="l" t="t" r="r" b="b"/>
              <a:pathLst>
                <a:path w="4134" h="2780" extrusionOk="0">
                  <a:moveTo>
                    <a:pt x="4094" y="1659"/>
                  </a:moveTo>
                  <a:cubicBezTo>
                    <a:pt x="4021" y="1209"/>
                    <a:pt x="3930" y="762"/>
                    <a:pt x="3832" y="313"/>
                  </a:cubicBezTo>
                  <a:cubicBezTo>
                    <a:pt x="3792" y="131"/>
                    <a:pt x="3589" y="1"/>
                    <a:pt x="3350" y="15"/>
                  </a:cubicBezTo>
                  <a:cubicBezTo>
                    <a:pt x="2327" y="73"/>
                    <a:pt x="1318" y="280"/>
                    <a:pt x="356" y="632"/>
                  </a:cubicBezTo>
                  <a:cubicBezTo>
                    <a:pt x="135" y="712"/>
                    <a:pt x="1" y="911"/>
                    <a:pt x="41" y="1096"/>
                  </a:cubicBezTo>
                  <a:cubicBezTo>
                    <a:pt x="128" y="1546"/>
                    <a:pt x="226" y="1992"/>
                    <a:pt x="335" y="2435"/>
                  </a:cubicBezTo>
                  <a:cubicBezTo>
                    <a:pt x="393" y="2664"/>
                    <a:pt x="647" y="2780"/>
                    <a:pt x="864" y="2693"/>
                  </a:cubicBezTo>
                  <a:cubicBezTo>
                    <a:pt x="1768" y="2337"/>
                    <a:pt x="2729" y="2141"/>
                    <a:pt x="3705" y="2112"/>
                  </a:cubicBezTo>
                  <a:cubicBezTo>
                    <a:pt x="3945" y="2101"/>
                    <a:pt x="4133" y="1895"/>
                    <a:pt x="4094" y="165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6900813" y="3564301"/>
              <a:ext cx="300391" cy="389881"/>
            </a:xfrm>
            <a:custGeom>
              <a:avLst/>
              <a:gdLst/>
              <a:ahLst/>
              <a:cxnLst/>
              <a:rect l="l" t="t" r="r" b="b"/>
              <a:pathLst>
                <a:path w="10305" h="13375" extrusionOk="0">
                  <a:moveTo>
                    <a:pt x="5251" y="400"/>
                  </a:moveTo>
                  <a:cubicBezTo>
                    <a:pt x="5251" y="400"/>
                    <a:pt x="6684" y="3179"/>
                    <a:pt x="8026" y="6020"/>
                  </a:cubicBezTo>
                  <a:cubicBezTo>
                    <a:pt x="8055" y="5936"/>
                    <a:pt x="8081" y="5856"/>
                    <a:pt x="8102" y="5769"/>
                  </a:cubicBezTo>
                  <a:cubicBezTo>
                    <a:pt x="8549" y="6734"/>
                    <a:pt x="8951" y="7725"/>
                    <a:pt x="9329" y="8719"/>
                  </a:cubicBezTo>
                  <a:cubicBezTo>
                    <a:pt x="9673" y="9633"/>
                    <a:pt x="10123" y="10599"/>
                    <a:pt x="10294" y="11567"/>
                  </a:cubicBezTo>
                  <a:cubicBezTo>
                    <a:pt x="10294" y="11567"/>
                    <a:pt x="10305" y="12340"/>
                    <a:pt x="9369" y="12913"/>
                  </a:cubicBezTo>
                  <a:cubicBezTo>
                    <a:pt x="8607" y="13374"/>
                    <a:pt x="7642" y="13338"/>
                    <a:pt x="6883" y="12863"/>
                  </a:cubicBezTo>
                  <a:lnTo>
                    <a:pt x="2823" y="10326"/>
                  </a:lnTo>
                  <a:lnTo>
                    <a:pt x="2145" y="7159"/>
                  </a:lnTo>
                  <a:lnTo>
                    <a:pt x="4" y="1474"/>
                  </a:lnTo>
                  <a:cubicBezTo>
                    <a:pt x="0" y="1481"/>
                    <a:pt x="2595" y="0"/>
                    <a:pt x="5251" y="40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6630680" y="3535734"/>
              <a:ext cx="371575" cy="108030"/>
            </a:xfrm>
            <a:custGeom>
              <a:avLst/>
              <a:gdLst/>
              <a:ahLst/>
              <a:cxnLst/>
              <a:rect l="l" t="t" r="r" b="b"/>
              <a:pathLst>
                <a:path w="12747" h="3706" extrusionOk="0">
                  <a:moveTo>
                    <a:pt x="2998" y="3139"/>
                  </a:moveTo>
                  <a:cubicBezTo>
                    <a:pt x="3277" y="3520"/>
                    <a:pt x="3738" y="3705"/>
                    <a:pt x="4184" y="3611"/>
                  </a:cubicBezTo>
                  <a:lnTo>
                    <a:pt x="9300" y="2559"/>
                  </a:lnTo>
                  <a:cubicBezTo>
                    <a:pt x="9743" y="2468"/>
                    <a:pt x="10091" y="2116"/>
                    <a:pt x="10196" y="1655"/>
                  </a:cubicBezTo>
                  <a:lnTo>
                    <a:pt x="10389" y="817"/>
                  </a:lnTo>
                  <a:cubicBezTo>
                    <a:pt x="10871" y="585"/>
                    <a:pt x="11724" y="222"/>
                    <a:pt x="12747" y="1"/>
                  </a:cubicBezTo>
                  <a:cubicBezTo>
                    <a:pt x="10697" y="128"/>
                    <a:pt x="8977" y="1104"/>
                    <a:pt x="8977" y="1104"/>
                  </a:cubicBezTo>
                  <a:lnTo>
                    <a:pt x="8712" y="2181"/>
                  </a:lnTo>
                  <a:lnTo>
                    <a:pt x="6641" y="2610"/>
                  </a:lnTo>
                  <a:lnTo>
                    <a:pt x="4569" y="3034"/>
                  </a:lnTo>
                  <a:lnTo>
                    <a:pt x="3898" y="2145"/>
                  </a:lnTo>
                  <a:cubicBezTo>
                    <a:pt x="3898" y="2145"/>
                    <a:pt x="1938" y="1927"/>
                    <a:pt x="1" y="2624"/>
                  </a:cubicBezTo>
                  <a:cubicBezTo>
                    <a:pt x="1028" y="2424"/>
                    <a:pt x="1953" y="2417"/>
                    <a:pt x="2490" y="2443"/>
                  </a:cubicBezTo>
                  <a:close/>
                </a:path>
              </a:pathLst>
            </a:custGeom>
            <a:solidFill>
              <a:srgbClr val="FFA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6584156" y="3628286"/>
              <a:ext cx="194518" cy="427426"/>
            </a:xfrm>
            <a:custGeom>
              <a:avLst/>
              <a:gdLst/>
              <a:ahLst/>
              <a:cxnLst/>
              <a:rect l="l" t="t" r="r" b="b"/>
              <a:pathLst>
                <a:path w="6673" h="14663" extrusionOk="0">
                  <a:moveTo>
                    <a:pt x="523" y="1416"/>
                  </a:moveTo>
                  <a:cubicBezTo>
                    <a:pt x="523" y="1416"/>
                    <a:pt x="305" y="4536"/>
                    <a:pt x="193" y="7674"/>
                  </a:cubicBezTo>
                  <a:cubicBezTo>
                    <a:pt x="131" y="7609"/>
                    <a:pt x="77" y="7547"/>
                    <a:pt x="22" y="7478"/>
                  </a:cubicBezTo>
                  <a:cubicBezTo>
                    <a:pt x="0" y="8545"/>
                    <a:pt x="19" y="9612"/>
                    <a:pt x="66" y="10671"/>
                  </a:cubicBezTo>
                  <a:cubicBezTo>
                    <a:pt x="109" y="11651"/>
                    <a:pt x="77" y="12714"/>
                    <a:pt x="302" y="13668"/>
                  </a:cubicBezTo>
                  <a:cubicBezTo>
                    <a:pt x="302" y="13668"/>
                    <a:pt x="599" y="14386"/>
                    <a:pt x="1684" y="14539"/>
                  </a:cubicBezTo>
                  <a:cubicBezTo>
                    <a:pt x="2569" y="14662"/>
                    <a:pt x="3436" y="14245"/>
                    <a:pt x="3944" y="13516"/>
                  </a:cubicBezTo>
                  <a:lnTo>
                    <a:pt x="6673" y="9583"/>
                  </a:lnTo>
                  <a:lnTo>
                    <a:pt x="6045" y="6401"/>
                  </a:lnTo>
                  <a:lnTo>
                    <a:pt x="5766" y="331"/>
                  </a:lnTo>
                  <a:cubicBezTo>
                    <a:pt x="5773" y="331"/>
                    <a:pt x="2809" y="1"/>
                    <a:pt x="523" y="1416"/>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6585002" y="3535006"/>
              <a:ext cx="551810" cy="353065"/>
            </a:xfrm>
            <a:custGeom>
              <a:avLst/>
              <a:gdLst/>
              <a:ahLst/>
              <a:cxnLst/>
              <a:rect l="l" t="t" r="r" b="b"/>
              <a:pathLst>
                <a:path w="18930" h="12112" extrusionOk="0">
                  <a:moveTo>
                    <a:pt x="18929" y="6778"/>
                  </a:moveTo>
                  <a:cubicBezTo>
                    <a:pt x="17496" y="3650"/>
                    <a:pt x="15656" y="77"/>
                    <a:pt x="15656" y="77"/>
                  </a:cubicBezTo>
                  <a:cubicBezTo>
                    <a:pt x="15203" y="8"/>
                    <a:pt x="14749" y="0"/>
                    <a:pt x="14314" y="26"/>
                  </a:cubicBezTo>
                  <a:cubicBezTo>
                    <a:pt x="13291" y="247"/>
                    <a:pt x="12438" y="610"/>
                    <a:pt x="11956" y="842"/>
                  </a:cubicBezTo>
                  <a:lnTo>
                    <a:pt x="11763" y="1680"/>
                  </a:lnTo>
                  <a:cubicBezTo>
                    <a:pt x="11658" y="2141"/>
                    <a:pt x="11310" y="2493"/>
                    <a:pt x="10867" y="2584"/>
                  </a:cubicBezTo>
                  <a:lnTo>
                    <a:pt x="5751" y="3636"/>
                  </a:lnTo>
                  <a:cubicBezTo>
                    <a:pt x="5305" y="3727"/>
                    <a:pt x="4844" y="3545"/>
                    <a:pt x="4565" y="3164"/>
                  </a:cubicBezTo>
                  <a:lnTo>
                    <a:pt x="4057" y="2464"/>
                  </a:lnTo>
                  <a:cubicBezTo>
                    <a:pt x="3524" y="2442"/>
                    <a:pt x="2591" y="2453"/>
                    <a:pt x="1568" y="2645"/>
                  </a:cubicBezTo>
                  <a:cubicBezTo>
                    <a:pt x="1154" y="2798"/>
                    <a:pt x="748" y="2983"/>
                    <a:pt x="356" y="3222"/>
                  </a:cubicBezTo>
                  <a:cubicBezTo>
                    <a:pt x="356" y="3222"/>
                    <a:pt x="77" y="7232"/>
                    <a:pt x="0" y="10675"/>
                  </a:cubicBezTo>
                  <a:cubicBezTo>
                    <a:pt x="726" y="11596"/>
                    <a:pt x="1905" y="12111"/>
                    <a:pt x="3128" y="11858"/>
                  </a:cubicBezTo>
                  <a:lnTo>
                    <a:pt x="6332" y="11201"/>
                  </a:lnTo>
                  <a:lnTo>
                    <a:pt x="6350" y="11168"/>
                  </a:lnTo>
                  <a:lnTo>
                    <a:pt x="9819" y="10453"/>
                  </a:lnTo>
                  <a:lnTo>
                    <a:pt x="13287" y="9735"/>
                  </a:lnTo>
                  <a:lnTo>
                    <a:pt x="13320" y="9753"/>
                  </a:lnTo>
                  <a:lnTo>
                    <a:pt x="16520" y="9096"/>
                  </a:lnTo>
                  <a:cubicBezTo>
                    <a:pt x="17746" y="8853"/>
                    <a:pt x="18624" y="7914"/>
                    <a:pt x="18929" y="677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6597070" y="3579430"/>
              <a:ext cx="520590" cy="290130"/>
            </a:xfrm>
            <a:custGeom>
              <a:avLst/>
              <a:gdLst/>
              <a:ahLst/>
              <a:cxnLst/>
              <a:rect l="l" t="t" r="r" b="b"/>
              <a:pathLst>
                <a:path w="17859" h="9953" extrusionOk="0">
                  <a:moveTo>
                    <a:pt x="17049" y="3077"/>
                  </a:moveTo>
                  <a:cubicBezTo>
                    <a:pt x="16824" y="2598"/>
                    <a:pt x="16596" y="2123"/>
                    <a:pt x="16371" y="1651"/>
                  </a:cubicBezTo>
                  <a:cubicBezTo>
                    <a:pt x="15852" y="581"/>
                    <a:pt x="14673" y="0"/>
                    <a:pt x="13512" y="240"/>
                  </a:cubicBezTo>
                  <a:lnTo>
                    <a:pt x="2199" y="2569"/>
                  </a:lnTo>
                  <a:cubicBezTo>
                    <a:pt x="1031" y="2812"/>
                    <a:pt x="178" y="3810"/>
                    <a:pt x="131" y="4996"/>
                  </a:cubicBezTo>
                  <a:cubicBezTo>
                    <a:pt x="105" y="5519"/>
                    <a:pt x="87" y="6049"/>
                    <a:pt x="69" y="6578"/>
                  </a:cubicBezTo>
                  <a:cubicBezTo>
                    <a:pt x="0" y="8472"/>
                    <a:pt x="1665" y="9953"/>
                    <a:pt x="3443" y="9586"/>
                  </a:cubicBezTo>
                  <a:lnTo>
                    <a:pt x="15141" y="7177"/>
                  </a:lnTo>
                  <a:cubicBezTo>
                    <a:pt x="16919" y="6810"/>
                    <a:pt x="17858" y="4793"/>
                    <a:pt x="17049" y="307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6613248" y="3656007"/>
              <a:ext cx="177174" cy="177174"/>
            </a:xfrm>
            <a:custGeom>
              <a:avLst/>
              <a:gdLst/>
              <a:ahLst/>
              <a:cxnLst/>
              <a:rect l="l" t="t" r="r" b="b"/>
              <a:pathLst>
                <a:path w="6078" h="6078" extrusionOk="0">
                  <a:moveTo>
                    <a:pt x="6078" y="3041"/>
                  </a:moveTo>
                  <a:cubicBezTo>
                    <a:pt x="6078" y="4720"/>
                    <a:pt x="4717" y="6077"/>
                    <a:pt x="3041" y="6077"/>
                  </a:cubicBezTo>
                  <a:cubicBezTo>
                    <a:pt x="1361" y="6077"/>
                    <a:pt x="0" y="4720"/>
                    <a:pt x="0" y="3041"/>
                  </a:cubicBezTo>
                  <a:cubicBezTo>
                    <a:pt x="0" y="1361"/>
                    <a:pt x="1361" y="0"/>
                    <a:pt x="3041" y="0"/>
                  </a:cubicBezTo>
                  <a:cubicBezTo>
                    <a:pt x="4717" y="0"/>
                    <a:pt x="6078" y="1361"/>
                    <a:pt x="6078" y="3041"/>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6632924" y="3713433"/>
              <a:ext cx="42646" cy="83369"/>
            </a:xfrm>
            <a:custGeom>
              <a:avLst/>
              <a:gdLst/>
              <a:ahLst/>
              <a:cxnLst/>
              <a:rect l="l" t="t" r="r" b="b"/>
              <a:pathLst>
                <a:path w="1463" h="2860" extrusionOk="0">
                  <a:moveTo>
                    <a:pt x="1070" y="1339"/>
                  </a:moveTo>
                  <a:cubicBezTo>
                    <a:pt x="1012" y="1063"/>
                    <a:pt x="1049" y="784"/>
                    <a:pt x="1154" y="545"/>
                  </a:cubicBezTo>
                  <a:lnTo>
                    <a:pt x="327" y="0"/>
                  </a:lnTo>
                  <a:cubicBezTo>
                    <a:pt x="87" y="454"/>
                    <a:pt x="0" y="994"/>
                    <a:pt x="109" y="1535"/>
                  </a:cubicBezTo>
                  <a:cubicBezTo>
                    <a:pt x="225" y="2079"/>
                    <a:pt x="519" y="2536"/>
                    <a:pt x="918" y="2859"/>
                  </a:cubicBezTo>
                  <a:lnTo>
                    <a:pt x="1462" y="2032"/>
                  </a:lnTo>
                  <a:cubicBezTo>
                    <a:pt x="1270" y="1851"/>
                    <a:pt x="1128" y="1615"/>
                    <a:pt x="1070" y="133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6728216" y="3692591"/>
              <a:ext cx="42646" cy="83252"/>
            </a:xfrm>
            <a:custGeom>
              <a:avLst/>
              <a:gdLst/>
              <a:ahLst/>
              <a:cxnLst/>
              <a:rect l="l" t="t" r="r" b="b"/>
              <a:pathLst>
                <a:path w="1463" h="2856" extrusionOk="0">
                  <a:moveTo>
                    <a:pt x="392" y="1517"/>
                  </a:moveTo>
                  <a:cubicBezTo>
                    <a:pt x="450" y="1796"/>
                    <a:pt x="414" y="2072"/>
                    <a:pt x="309" y="2312"/>
                  </a:cubicBezTo>
                  <a:lnTo>
                    <a:pt x="1136" y="2856"/>
                  </a:lnTo>
                  <a:cubicBezTo>
                    <a:pt x="1375" y="2402"/>
                    <a:pt x="1462" y="1862"/>
                    <a:pt x="1353" y="1321"/>
                  </a:cubicBezTo>
                  <a:cubicBezTo>
                    <a:pt x="1241" y="777"/>
                    <a:pt x="943" y="320"/>
                    <a:pt x="544" y="1"/>
                  </a:cubicBezTo>
                  <a:lnTo>
                    <a:pt x="0" y="824"/>
                  </a:lnTo>
                  <a:cubicBezTo>
                    <a:pt x="192" y="1006"/>
                    <a:pt x="334" y="1241"/>
                    <a:pt x="392" y="151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6670674" y="3770975"/>
              <a:ext cx="83252" cy="42530"/>
            </a:xfrm>
            <a:custGeom>
              <a:avLst/>
              <a:gdLst/>
              <a:ahLst/>
              <a:cxnLst/>
              <a:rect l="l" t="t" r="r" b="b"/>
              <a:pathLst>
                <a:path w="2856" h="1459" extrusionOk="0">
                  <a:moveTo>
                    <a:pt x="2032" y="0"/>
                  </a:moveTo>
                  <a:cubicBezTo>
                    <a:pt x="1851" y="189"/>
                    <a:pt x="1615" y="330"/>
                    <a:pt x="1336" y="388"/>
                  </a:cubicBezTo>
                  <a:cubicBezTo>
                    <a:pt x="1060" y="450"/>
                    <a:pt x="784" y="414"/>
                    <a:pt x="545" y="308"/>
                  </a:cubicBezTo>
                  <a:lnTo>
                    <a:pt x="0" y="1132"/>
                  </a:lnTo>
                  <a:cubicBezTo>
                    <a:pt x="454" y="1375"/>
                    <a:pt x="991" y="1459"/>
                    <a:pt x="1531" y="1350"/>
                  </a:cubicBezTo>
                  <a:cubicBezTo>
                    <a:pt x="2076" y="1237"/>
                    <a:pt x="2533" y="943"/>
                    <a:pt x="2856" y="5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6649715" y="3675771"/>
              <a:ext cx="83398" cy="42559"/>
            </a:xfrm>
            <a:custGeom>
              <a:avLst/>
              <a:gdLst/>
              <a:ahLst/>
              <a:cxnLst/>
              <a:rect l="l" t="t" r="r" b="b"/>
              <a:pathLst>
                <a:path w="2861" h="1460" extrusionOk="0">
                  <a:moveTo>
                    <a:pt x="825" y="1459"/>
                  </a:moveTo>
                  <a:cubicBezTo>
                    <a:pt x="1006" y="1271"/>
                    <a:pt x="1242" y="1129"/>
                    <a:pt x="1521" y="1071"/>
                  </a:cubicBezTo>
                  <a:cubicBezTo>
                    <a:pt x="1797" y="1013"/>
                    <a:pt x="2073" y="1049"/>
                    <a:pt x="2316" y="1151"/>
                  </a:cubicBezTo>
                  <a:lnTo>
                    <a:pt x="2860" y="327"/>
                  </a:lnTo>
                  <a:cubicBezTo>
                    <a:pt x="2406" y="88"/>
                    <a:pt x="1866" y="1"/>
                    <a:pt x="1325" y="109"/>
                  </a:cubicBezTo>
                  <a:cubicBezTo>
                    <a:pt x="781" y="222"/>
                    <a:pt x="324" y="516"/>
                    <a:pt x="1" y="91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6682625" y="3725472"/>
              <a:ext cx="38536" cy="38332"/>
            </a:xfrm>
            <a:custGeom>
              <a:avLst/>
              <a:gdLst/>
              <a:ahLst/>
              <a:cxnLst/>
              <a:rect l="l" t="t" r="r" b="b"/>
              <a:pathLst>
                <a:path w="1322" h="1315" extrusionOk="0">
                  <a:moveTo>
                    <a:pt x="1252" y="534"/>
                  </a:moveTo>
                  <a:cubicBezTo>
                    <a:pt x="1321" y="861"/>
                    <a:pt x="1107" y="1184"/>
                    <a:pt x="780" y="1245"/>
                  </a:cubicBezTo>
                  <a:cubicBezTo>
                    <a:pt x="454" y="1314"/>
                    <a:pt x="135" y="1100"/>
                    <a:pt x="69" y="774"/>
                  </a:cubicBezTo>
                  <a:cubicBezTo>
                    <a:pt x="0" y="447"/>
                    <a:pt x="214" y="128"/>
                    <a:pt x="541" y="63"/>
                  </a:cubicBezTo>
                  <a:cubicBezTo>
                    <a:pt x="864" y="1"/>
                    <a:pt x="1187" y="208"/>
                    <a:pt x="1252" y="5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6925765" y="3588729"/>
              <a:ext cx="92697" cy="109721"/>
            </a:xfrm>
            <a:custGeom>
              <a:avLst/>
              <a:gdLst/>
              <a:ahLst/>
              <a:cxnLst/>
              <a:rect l="l" t="t" r="r" b="b"/>
              <a:pathLst>
                <a:path w="3180" h="3764" extrusionOk="0">
                  <a:moveTo>
                    <a:pt x="1390" y="538"/>
                  </a:moveTo>
                  <a:lnTo>
                    <a:pt x="276" y="2228"/>
                  </a:lnTo>
                  <a:cubicBezTo>
                    <a:pt x="1" y="2646"/>
                    <a:pt x="120" y="3208"/>
                    <a:pt x="538" y="3484"/>
                  </a:cubicBezTo>
                  <a:cubicBezTo>
                    <a:pt x="955" y="3763"/>
                    <a:pt x="1517" y="3643"/>
                    <a:pt x="1793" y="3226"/>
                  </a:cubicBezTo>
                  <a:lnTo>
                    <a:pt x="2903" y="1535"/>
                  </a:lnTo>
                  <a:cubicBezTo>
                    <a:pt x="3179" y="1118"/>
                    <a:pt x="3063" y="556"/>
                    <a:pt x="2646" y="280"/>
                  </a:cubicBezTo>
                  <a:cubicBezTo>
                    <a:pt x="2228" y="1"/>
                    <a:pt x="1666" y="117"/>
                    <a:pt x="1390" y="53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6937075" y="3644668"/>
              <a:ext cx="41189" cy="41276"/>
            </a:xfrm>
            <a:custGeom>
              <a:avLst/>
              <a:gdLst/>
              <a:ahLst/>
              <a:cxnLst/>
              <a:rect l="l" t="t" r="r" b="b"/>
              <a:pathLst>
                <a:path w="1413" h="1416" extrusionOk="0">
                  <a:moveTo>
                    <a:pt x="1064" y="200"/>
                  </a:moveTo>
                  <a:cubicBezTo>
                    <a:pt x="1347" y="400"/>
                    <a:pt x="1412" y="785"/>
                    <a:pt x="1216" y="1068"/>
                  </a:cubicBezTo>
                  <a:cubicBezTo>
                    <a:pt x="1020" y="1347"/>
                    <a:pt x="632" y="1416"/>
                    <a:pt x="353" y="1220"/>
                  </a:cubicBezTo>
                  <a:cubicBezTo>
                    <a:pt x="70" y="1020"/>
                    <a:pt x="1" y="636"/>
                    <a:pt x="197" y="356"/>
                  </a:cubicBezTo>
                  <a:cubicBezTo>
                    <a:pt x="393" y="70"/>
                    <a:pt x="785" y="1"/>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6965526" y="3601526"/>
              <a:ext cx="41189" cy="41160"/>
            </a:xfrm>
            <a:custGeom>
              <a:avLst/>
              <a:gdLst/>
              <a:ahLst/>
              <a:cxnLst/>
              <a:rect l="l" t="t" r="r" b="b"/>
              <a:pathLst>
                <a:path w="1413" h="1412" extrusionOk="0">
                  <a:moveTo>
                    <a:pt x="1064" y="197"/>
                  </a:moveTo>
                  <a:cubicBezTo>
                    <a:pt x="1343" y="396"/>
                    <a:pt x="1412" y="784"/>
                    <a:pt x="1216" y="1064"/>
                  </a:cubicBezTo>
                  <a:cubicBezTo>
                    <a:pt x="1020" y="1343"/>
                    <a:pt x="632" y="1412"/>
                    <a:pt x="349" y="1220"/>
                  </a:cubicBezTo>
                  <a:cubicBezTo>
                    <a:pt x="70" y="1020"/>
                    <a:pt x="1" y="632"/>
                    <a:pt x="197" y="353"/>
                  </a:cubicBezTo>
                  <a:cubicBezTo>
                    <a:pt x="393" y="70"/>
                    <a:pt x="781" y="1"/>
                    <a:pt x="1064" y="19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6974329" y="3644989"/>
              <a:ext cx="92668" cy="109604"/>
            </a:xfrm>
            <a:custGeom>
              <a:avLst/>
              <a:gdLst/>
              <a:ahLst/>
              <a:cxnLst/>
              <a:rect l="l" t="t" r="r" b="b"/>
              <a:pathLst>
                <a:path w="3179" h="3760" extrusionOk="0">
                  <a:moveTo>
                    <a:pt x="1386" y="534"/>
                  </a:moveTo>
                  <a:lnTo>
                    <a:pt x="276" y="2225"/>
                  </a:lnTo>
                  <a:cubicBezTo>
                    <a:pt x="0" y="2642"/>
                    <a:pt x="116" y="3205"/>
                    <a:pt x="533" y="3484"/>
                  </a:cubicBezTo>
                  <a:cubicBezTo>
                    <a:pt x="951" y="3760"/>
                    <a:pt x="1513" y="3640"/>
                    <a:pt x="1792" y="3223"/>
                  </a:cubicBezTo>
                  <a:lnTo>
                    <a:pt x="2903" y="1532"/>
                  </a:lnTo>
                  <a:cubicBezTo>
                    <a:pt x="3178" y="1115"/>
                    <a:pt x="3062" y="552"/>
                    <a:pt x="2645" y="277"/>
                  </a:cubicBezTo>
                  <a:cubicBezTo>
                    <a:pt x="2228" y="1"/>
                    <a:pt x="1662" y="113"/>
                    <a:pt x="1386" y="534"/>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6985727" y="3700840"/>
              <a:ext cx="41189" cy="41160"/>
            </a:xfrm>
            <a:custGeom>
              <a:avLst/>
              <a:gdLst/>
              <a:ahLst/>
              <a:cxnLst/>
              <a:rect l="l" t="t" r="r" b="b"/>
              <a:pathLst>
                <a:path w="1413" h="1412" extrusionOk="0">
                  <a:moveTo>
                    <a:pt x="1064" y="196"/>
                  </a:moveTo>
                  <a:cubicBezTo>
                    <a:pt x="1347" y="396"/>
                    <a:pt x="1412" y="781"/>
                    <a:pt x="1220" y="1064"/>
                  </a:cubicBezTo>
                  <a:cubicBezTo>
                    <a:pt x="1020" y="1343"/>
                    <a:pt x="632" y="1412"/>
                    <a:pt x="353" y="1216"/>
                  </a:cubicBezTo>
                  <a:cubicBezTo>
                    <a:pt x="70" y="1016"/>
                    <a:pt x="1" y="632"/>
                    <a:pt x="197" y="352"/>
                  </a:cubicBezTo>
                  <a:cubicBezTo>
                    <a:pt x="393" y="69"/>
                    <a:pt x="777" y="1"/>
                    <a:pt x="1064" y="19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7014177" y="3657698"/>
              <a:ext cx="41189" cy="41160"/>
            </a:xfrm>
            <a:custGeom>
              <a:avLst/>
              <a:gdLst/>
              <a:ahLst/>
              <a:cxnLst/>
              <a:rect l="l" t="t" r="r" b="b"/>
              <a:pathLst>
                <a:path w="1413" h="1412" extrusionOk="0">
                  <a:moveTo>
                    <a:pt x="1064" y="200"/>
                  </a:moveTo>
                  <a:cubicBezTo>
                    <a:pt x="1343" y="399"/>
                    <a:pt x="1412" y="784"/>
                    <a:pt x="1216" y="1063"/>
                  </a:cubicBezTo>
                  <a:cubicBezTo>
                    <a:pt x="1017" y="1346"/>
                    <a:pt x="632" y="1412"/>
                    <a:pt x="349" y="1219"/>
                  </a:cubicBezTo>
                  <a:cubicBezTo>
                    <a:pt x="70" y="1020"/>
                    <a:pt x="1" y="635"/>
                    <a:pt x="197" y="352"/>
                  </a:cubicBezTo>
                  <a:cubicBezTo>
                    <a:pt x="393" y="73"/>
                    <a:pt x="777" y="0"/>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6826451" y="3712588"/>
              <a:ext cx="66141" cy="29966"/>
            </a:xfrm>
            <a:custGeom>
              <a:avLst/>
              <a:gdLst/>
              <a:ahLst/>
              <a:cxnLst/>
              <a:rect l="l" t="t" r="r" b="b"/>
              <a:pathLst>
                <a:path w="2269" h="1028" extrusionOk="0">
                  <a:moveTo>
                    <a:pt x="1851" y="40"/>
                  </a:moveTo>
                  <a:lnTo>
                    <a:pt x="287" y="359"/>
                  </a:lnTo>
                  <a:cubicBezTo>
                    <a:pt x="113" y="396"/>
                    <a:pt x="1" y="566"/>
                    <a:pt x="37" y="740"/>
                  </a:cubicBezTo>
                  <a:cubicBezTo>
                    <a:pt x="73" y="918"/>
                    <a:pt x="244" y="1027"/>
                    <a:pt x="418" y="991"/>
                  </a:cubicBezTo>
                  <a:lnTo>
                    <a:pt x="1982" y="668"/>
                  </a:lnTo>
                  <a:cubicBezTo>
                    <a:pt x="2156" y="632"/>
                    <a:pt x="2268" y="465"/>
                    <a:pt x="2232" y="287"/>
                  </a:cubicBezTo>
                  <a:cubicBezTo>
                    <a:pt x="2196" y="116"/>
                    <a:pt x="2029" y="0"/>
                    <a:pt x="1851" y="4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6834176" y="3749491"/>
              <a:ext cx="66141" cy="29966"/>
            </a:xfrm>
            <a:custGeom>
              <a:avLst/>
              <a:gdLst/>
              <a:ahLst/>
              <a:cxnLst/>
              <a:rect l="l" t="t" r="r" b="b"/>
              <a:pathLst>
                <a:path w="2269" h="1028" extrusionOk="0">
                  <a:moveTo>
                    <a:pt x="1851" y="37"/>
                  </a:moveTo>
                  <a:lnTo>
                    <a:pt x="287" y="360"/>
                  </a:lnTo>
                  <a:cubicBezTo>
                    <a:pt x="113" y="396"/>
                    <a:pt x="1" y="563"/>
                    <a:pt x="37" y="741"/>
                  </a:cubicBezTo>
                  <a:cubicBezTo>
                    <a:pt x="73" y="915"/>
                    <a:pt x="240" y="1027"/>
                    <a:pt x="418" y="991"/>
                  </a:cubicBezTo>
                  <a:lnTo>
                    <a:pt x="1982" y="668"/>
                  </a:lnTo>
                  <a:cubicBezTo>
                    <a:pt x="2156" y="632"/>
                    <a:pt x="2268" y="465"/>
                    <a:pt x="2232" y="287"/>
                  </a:cubicBezTo>
                  <a:cubicBezTo>
                    <a:pt x="2196" y="117"/>
                    <a:pt x="2022" y="0"/>
                    <a:pt x="1851" y="3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6838927" y="3689093"/>
              <a:ext cx="28188" cy="12826"/>
            </a:xfrm>
            <a:custGeom>
              <a:avLst/>
              <a:gdLst/>
              <a:ahLst/>
              <a:cxnLst/>
              <a:rect l="l" t="t" r="r" b="b"/>
              <a:pathLst>
                <a:path w="967" h="440" extrusionOk="0">
                  <a:moveTo>
                    <a:pt x="788" y="19"/>
                  </a:moveTo>
                  <a:lnTo>
                    <a:pt x="124" y="157"/>
                  </a:lnTo>
                  <a:cubicBezTo>
                    <a:pt x="48" y="168"/>
                    <a:pt x="1" y="240"/>
                    <a:pt x="15" y="320"/>
                  </a:cubicBezTo>
                  <a:cubicBezTo>
                    <a:pt x="26" y="393"/>
                    <a:pt x="99" y="440"/>
                    <a:pt x="179" y="429"/>
                  </a:cubicBezTo>
                  <a:lnTo>
                    <a:pt x="843" y="291"/>
                  </a:lnTo>
                  <a:cubicBezTo>
                    <a:pt x="915" y="277"/>
                    <a:pt x="966" y="204"/>
                    <a:pt x="952" y="128"/>
                  </a:cubicBezTo>
                  <a:cubicBezTo>
                    <a:pt x="933" y="52"/>
                    <a:pt x="861" y="1"/>
                    <a:pt x="788" y="1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7001497" y="3645309"/>
              <a:ext cx="302315" cy="355601"/>
            </a:xfrm>
            <a:custGeom>
              <a:avLst/>
              <a:gdLst/>
              <a:ahLst/>
              <a:cxnLst/>
              <a:rect l="l" t="t" r="r" b="b"/>
              <a:pathLst>
                <a:path w="10371" h="12199" extrusionOk="0">
                  <a:moveTo>
                    <a:pt x="10370" y="5218"/>
                  </a:moveTo>
                  <a:lnTo>
                    <a:pt x="5686" y="734"/>
                  </a:lnTo>
                  <a:cubicBezTo>
                    <a:pt x="5686" y="734"/>
                    <a:pt x="5008" y="193"/>
                    <a:pt x="4902" y="189"/>
                  </a:cubicBezTo>
                  <a:cubicBezTo>
                    <a:pt x="4801" y="182"/>
                    <a:pt x="1303" y="1"/>
                    <a:pt x="1230" y="19"/>
                  </a:cubicBezTo>
                  <a:cubicBezTo>
                    <a:pt x="1158" y="33"/>
                    <a:pt x="1" y="795"/>
                    <a:pt x="868" y="1753"/>
                  </a:cubicBezTo>
                  <a:cubicBezTo>
                    <a:pt x="1738" y="2711"/>
                    <a:pt x="3005" y="3045"/>
                    <a:pt x="3005" y="3045"/>
                  </a:cubicBezTo>
                  <a:lnTo>
                    <a:pt x="4079" y="4950"/>
                  </a:lnTo>
                  <a:cubicBezTo>
                    <a:pt x="4079" y="4950"/>
                    <a:pt x="3023" y="11263"/>
                    <a:pt x="9568" y="1219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7026041" y="3646067"/>
              <a:ext cx="61885" cy="43055"/>
            </a:xfrm>
            <a:custGeom>
              <a:avLst/>
              <a:gdLst/>
              <a:ahLst/>
              <a:cxnLst/>
              <a:rect l="l" t="t" r="r" b="b"/>
              <a:pathLst>
                <a:path w="2123" h="1477" extrusionOk="0">
                  <a:moveTo>
                    <a:pt x="22" y="951"/>
                  </a:moveTo>
                  <a:cubicBezTo>
                    <a:pt x="22" y="951"/>
                    <a:pt x="0" y="428"/>
                    <a:pt x="592" y="0"/>
                  </a:cubicBezTo>
                  <a:cubicBezTo>
                    <a:pt x="896" y="7"/>
                    <a:pt x="1506" y="40"/>
                    <a:pt x="2123" y="65"/>
                  </a:cubicBezTo>
                  <a:lnTo>
                    <a:pt x="2123" y="65"/>
                  </a:lnTo>
                  <a:lnTo>
                    <a:pt x="987" y="1477"/>
                  </a:lnTo>
                  <a:cubicBezTo>
                    <a:pt x="991" y="1477"/>
                    <a:pt x="447" y="1390"/>
                    <a:pt x="22" y="951"/>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6455751" y="3737861"/>
              <a:ext cx="268559" cy="424978"/>
            </a:xfrm>
            <a:custGeom>
              <a:avLst/>
              <a:gdLst/>
              <a:ahLst/>
              <a:cxnLst/>
              <a:rect l="l" t="t" r="r" b="b"/>
              <a:pathLst>
                <a:path w="9213" h="14579" extrusionOk="0">
                  <a:moveTo>
                    <a:pt x="1" y="8596"/>
                  </a:moveTo>
                  <a:lnTo>
                    <a:pt x="2352" y="2551"/>
                  </a:lnTo>
                  <a:cubicBezTo>
                    <a:pt x="2352" y="2551"/>
                    <a:pt x="2736" y="1775"/>
                    <a:pt x="2827" y="1731"/>
                  </a:cubicBezTo>
                  <a:cubicBezTo>
                    <a:pt x="2918" y="1684"/>
                    <a:pt x="6013" y="37"/>
                    <a:pt x="6085" y="19"/>
                  </a:cubicBezTo>
                  <a:cubicBezTo>
                    <a:pt x="6158" y="0"/>
                    <a:pt x="7526" y="200"/>
                    <a:pt x="7145" y="1434"/>
                  </a:cubicBezTo>
                  <a:cubicBezTo>
                    <a:pt x="6764" y="2667"/>
                    <a:pt x="5752" y="3509"/>
                    <a:pt x="5752" y="3509"/>
                  </a:cubicBezTo>
                  <a:lnTo>
                    <a:pt x="5585" y="5689"/>
                  </a:lnTo>
                  <a:cubicBezTo>
                    <a:pt x="5585" y="5689"/>
                    <a:pt x="9213" y="10965"/>
                    <a:pt x="3680" y="1457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6588179" y="3741038"/>
              <a:ext cx="66345" cy="44133"/>
            </a:xfrm>
            <a:custGeom>
              <a:avLst/>
              <a:gdLst/>
              <a:ahLst/>
              <a:cxnLst/>
              <a:rect l="l" t="t" r="r" b="b"/>
              <a:pathLst>
                <a:path w="2276" h="1514" extrusionOk="0">
                  <a:moveTo>
                    <a:pt x="2275" y="624"/>
                  </a:moveTo>
                  <a:cubicBezTo>
                    <a:pt x="2275" y="624"/>
                    <a:pt x="2076" y="142"/>
                    <a:pt x="1354" y="0"/>
                  </a:cubicBezTo>
                  <a:cubicBezTo>
                    <a:pt x="1082" y="142"/>
                    <a:pt x="548" y="425"/>
                    <a:pt x="0" y="715"/>
                  </a:cubicBezTo>
                  <a:lnTo>
                    <a:pt x="0" y="715"/>
                  </a:lnTo>
                  <a:lnTo>
                    <a:pt x="1622" y="1513"/>
                  </a:lnTo>
                  <a:cubicBezTo>
                    <a:pt x="1622" y="1513"/>
                    <a:pt x="2076" y="1201"/>
                    <a:pt x="2275" y="624"/>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40"/>
          <p:cNvSpPr txBox="1">
            <a:spLocks noGrp="1"/>
          </p:cNvSpPr>
          <p:nvPr>
            <p:ph type="title"/>
          </p:nvPr>
        </p:nvSpPr>
        <p:spPr>
          <a:xfrm>
            <a:off x="1096525" y="1325629"/>
            <a:ext cx="5257858" cy="841800"/>
          </a:xfrm>
          <a:prstGeom prst="rect">
            <a:avLst/>
          </a:prstGeom>
        </p:spPr>
        <p:txBody>
          <a:bodyPr spcFirstLastPara="1" wrap="square" lIns="91425" tIns="91425" rIns="91425" bIns="91425" anchor="b" anchorCtr="0">
            <a:noAutofit/>
          </a:bodyPr>
          <a:lstStyle/>
          <a:p>
            <a:pPr marL="0" marR="0" lvl="0" indent="0" algn="ctr">
              <a:spcBef>
                <a:spcPts val="600"/>
              </a:spcBef>
              <a:spcAft>
                <a:spcPts val="600"/>
              </a:spcAft>
              <a:buSzPts val="1400"/>
            </a:pPr>
            <a:r>
              <a:rPr lang="en-US" sz="3500" kern="0" dirty="0">
                <a:solidFill>
                  <a:schemeClr val="tx1"/>
                </a:solidFill>
                <a:effectLst/>
                <a:latin typeface="Time new roman"/>
                <a:ea typeface="SimSun" panose="02010600030101010101" pitchFamily="2" charset="-122"/>
                <a:cs typeface="Times New Roman" panose="02020603050405020304" pitchFamily="18" charset="0"/>
              </a:rPr>
              <a:t>TỔNG QUAN NGHIÊN CỨU</a:t>
            </a:r>
          </a:p>
        </p:txBody>
      </p:sp>
      <p:sp>
        <p:nvSpPr>
          <p:cNvPr id="1001" name="Google Shape;1001;p40"/>
          <p:cNvSpPr txBox="1">
            <a:spLocks noGrp="1"/>
          </p:cNvSpPr>
          <p:nvPr>
            <p:ph type="title" idx="2"/>
          </p:nvPr>
        </p:nvSpPr>
        <p:spPr>
          <a:xfrm>
            <a:off x="1260083" y="626307"/>
            <a:ext cx="758724" cy="6087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Time new roman"/>
              </a:rPr>
              <a:t>I</a:t>
            </a:r>
          </a:p>
        </p:txBody>
      </p:sp>
      <p:sp>
        <p:nvSpPr>
          <p:cNvPr id="1002" name="Google Shape;1002;p40"/>
          <p:cNvSpPr txBox="1">
            <a:spLocks noGrp="1"/>
          </p:cNvSpPr>
          <p:nvPr>
            <p:ph type="subTitle" idx="1"/>
          </p:nvPr>
        </p:nvSpPr>
        <p:spPr>
          <a:xfrm>
            <a:off x="1261124" y="2325179"/>
            <a:ext cx="3475476" cy="1442828"/>
          </a:xfrm>
          <a:prstGeom prst="rect">
            <a:avLst/>
          </a:prstGeom>
        </p:spPr>
        <p:txBody>
          <a:bodyPr spcFirstLastPara="1" wrap="square" lIns="91425" tIns="91425" rIns="91425" bIns="91425" anchor="ctr" anchorCtr="0">
            <a:noAutofit/>
          </a:bodyPr>
          <a:lstStyle/>
          <a:p>
            <a:pPr marL="0" indent="0" algn="l"/>
            <a:r>
              <a:rPr lang="en-US" sz="1800" b="1" dirty="0">
                <a:solidFill>
                  <a:schemeClr val="tx1"/>
                </a:solidFill>
                <a:latin typeface="Time new roman"/>
              </a:rPr>
              <a:t>1.1 </a:t>
            </a:r>
            <a:r>
              <a:rPr lang="en-US" sz="1800" b="1" dirty="0">
                <a:solidFill>
                  <a:schemeClr val="tx1"/>
                </a:solidFill>
                <a:effectLst/>
                <a:latin typeface="Time new roman"/>
                <a:ea typeface="SimSun" panose="02010600030101010101" pitchFamily="2" charset="-122"/>
                <a:cs typeface="Times New Roman" panose="02020603050405020304" pitchFamily="18" charset="0"/>
              </a:rPr>
              <a:t>Lý do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1.2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Giới</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thiệu</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1.3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Mục</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đích</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nghiên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cứu</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1.4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Đối</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nghiên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cứu</a:t>
            </a:r>
            <a:endParaRPr lang="en-US" sz="1800" b="1" dirty="0">
              <a:solidFill>
                <a:schemeClr val="tx1"/>
              </a:solidFill>
              <a:latin typeface="Time new roman"/>
              <a:ea typeface="SimSun" panose="02010600030101010101" pitchFamily="2" charset="-122"/>
              <a:cs typeface="Times New Roman" panose="02020603050405020304" pitchFamily="18" charset="0"/>
            </a:endParaRPr>
          </a:p>
          <a:p>
            <a:pPr marL="0" indent="0" algn="l"/>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9E38D0CC-7596-2513-8C2E-706EB3F883DE}"/>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452AD4B1-2B7B-C00E-2FFF-897DEEF0D07F}"/>
              </a:ext>
            </a:extLst>
          </p:cNvPr>
          <p:cNvSpPr txBox="1">
            <a:spLocks noGrp="1"/>
          </p:cNvSpPr>
          <p:nvPr>
            <p:ph type="title"/>
          </p:nvPr>
        </p:nvSpPr>
        <p:spPr>
          <a:xfrm>
            <a:off x="3523654" y="902776"/>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rPr>
              <a:t>4.1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Tổng</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quan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kết</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quả</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4E469FA1-51AA-B60F-533F-16B5AA69CDA9}"/>
              </a:ext>
            </a:extLst>
          </p:cNvPr>
          <p:cNvSpPr txBox="1">
            <a:spLocks/>
          </p:cNvSpPr>
          <p:nvPr/>
        </p:nvSpPr>
        <p:spPr>
          <a:xfrm>
            <a:off x="4024392" y="1811516"/>
            <a:ext cx="3560049" cy="2002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tx1"/>
                </a:solidFill>
                <a:effectLst/>
                <a:latin typeface="Time new roman"/>
                <a:ea typeface="SimSun" panose="02010600030101010101" pitchFamily="2" charset="-122"/>
                <a:cs typeface="Times New Roman" panose="02020603050405020304" pitchFamily="18" charset="0"/>
              </a:rPr>
              <a:t>Menu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Đồ</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án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hoàn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thành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mục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tiêu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đề</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ra</a:t>
            </a:r>
            <a:r>
              <a:rPr lang="en-US" sz="1600" dirty="0">
                <a:solidFill>
                  <a:schemeClr val="tx1"/>
                </a:solidFill>
                <a:effectLst/>
                <a:latin typeface="Time new roman"/>
                <a:ea typeface="SimSun" panose="02010600030101010101" pitchFamily="2" charset="-122"/>
                <a:cs typeface="Times New Roman" panose="02020603050405020304" pitchFamily="18" charset="0"/>
              </a:rPr>
              <a:t> ban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đầu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Sản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phẩm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cuối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cùng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một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đầy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đủ</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chức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bản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trải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mượt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xuất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dưới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định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dạng</a:t>
            </a:r>
            <a:r>
              <a:rPr lang="en-US" sz="1600" dirty="0">
                <a:solidFill>
                  <a:schemeClr val="tx1"/>
                </a:solidFill>
                <a:effectLst/>
                <a:latin typeface="Time new roman"/>
                <a:ea typeface="SimSun" panose="02010600030101010101" pitchFamily="2" charset="-122"/>
                <a:cs typeface="Times New Roman" panose="02020603050405020304" pitchFamily="18" charset="0"/>
              </a:rPr>
              <a:t> .exe,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đảm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bảo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chạy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ổn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định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trên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nền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tảng</a:t>
            </a:r>
            <a:r>
              <a:rPr lang="en-US" sz="1600" dirty="0">
                <a:solidFill>
                  <a:schemeClr val="tx1"/>
                </a:solidFill>
                <a:effectLst/>
                <a:latin typeface="Time new roman"/>
                <a:ea typeface="SimSun" panose="02010600030101010101" pitchFamily="2" charset="-122"/>
                <a:cs typeface="Times New Roman" panose="02020603050405020304" pitchFamily="18" charset="0"/>
              </a:rPr>
              <a:t> Windows.</a:t>
            </a:r>
          </a:p>
        </p:txBody>
      </p:sp>
      <p:grpSp>
        <p:nvGrpSpPr>
          <p:cNvPr id="2" name="Google Shape;1299;p55">
            <a:extLst>
              <a:ext uri="{FF2B5EF4-FFF2-40B4-BE49-F238E27FC236}">
                <a16:creationId xmlns:a16="http://schemas.microsoft.com/office/drawing/2014/main" id="{E6824744-04F1-F53D-694E-68AD809CA709}"/>
              </a:ext>
            </a:extLst>
          </p:cNvPr>
          <p:cNvGrpSpPr/>
          <p:nvPr/>
        </p:nvGrpSpPr>
        <p:grpSpPr>
          <a:xfrm>
            <a:off x="-709534" y="2080680"/>
            <a:ext cx="3076809" cy="1830380"/>
            <a:chOff x="4340393" y="3411905"/>
            <a:chExt cx="1427621" cy="849285"/>
          </a:xfrm>
        </p:grpSpPr>
        <p:sp>
          <p:nvSpPr>
            <p:cNvPr id="3" name="Google Shape;1300;p55">
              <a:extLst>
                <a:ext uri="{FF2B5EF4-FFF2-40B4-BE49-F238E27FC236}">
                  <a16:creationId xmlns:a16="http://schemas.microsoft.com/office/drawing/2014/main" id="{4AAD4592-9723-2F54-AB22-BA0C750E66B5}"/>
                </a:ext>
              </a:extLst>
            </p:cNvPr>
            <p:cNvSpPr/>
            <p:nvPr/>
          </p:nvSpPr>
          <p:spPr>
            <a:xfrm>
              <a:off x="4340393" y="3411905"/>
              <a:ext cx="996639" cy="679341"/>
            </a:xfrm>
            <a:custGeom>
              <a:avLst/>
              <a:gdLst/>
              <a:ahLst/>
              <a:cxnLst/>
              <a:rect l="l" t="t" r="r" b="b"/>
              <a:pathLst>
                <a:path w="34190" h="23305" extrusionOk="0">
                  <a:moveTo>
                    <a:pt x="32277" y="2721"/>
                  </a:moveTo>
                  <a:lnTo>
                    <a:pt x="31145" y="6284"/>
                  </a:lnTo>
                  <a:cubicBezTo>
                    <a:pt x="30681" y="6150"/>
                    <a:pt x="30289" y="6799"/>
                    <a:pt x="30093" y="7104"/>
                  </a:cubicBezTo>
                  <a:cubicBezTo>
                    <a:pt x="29672" y="7768"/>
                    <a:pt x="29621" y="8236"/>
                    <a:pt x="28696" y="8222"/>
                  </a:cubicBezTo>
                  <a:cubicBezTo>
                    <a:pt x="27535" y="8207"/>
                    <a:pt x="26374" y="8189"/>
                    <a:pt x="25213" y="8175"/>
                  </a:cubicBezTo>
                  <a:cubicBezTo>
                    <a:pt x="24999" y="8171"/>
                    <a:pt x="24781" y="8171"/>
                    <a:pt x="24574" y="8229"/>
                  </a:cubicBezTo>
                  <a:cubicBezTo>
                    <a:pt x="24201" y="8345"/>
                    <a:pt x="23921" y="8646"/>
                    <a:pt x="23693" y="8966"/>
                  </a:cubicBezTo>
                  <a:cubicBezTo>
                    <a:pt x="23381" y="9408"/>
                    <a:pt x="23145" y="9898"/>
                    <a:pt x="22960" y="10406"/>
                  </a:cubicBezTo>
                  <a:cubicBezTo>
                    <a:pt x="22361" y="12017"/>
                    <a:pt x="23206" y="12021"/>
                    <a:pt x="23508" y="13719"/>
                  </a:cubicBezTo>
                  <a:cubicBezTo>
                    <a:pt x="23718" y="14930"/>
                    <a:pt x="19716" y="16102"/>
                    <a:pt x="19103" y="16871"/>
                  </a:cubicBezTo>
                  <a:cubicBezTo>
                    <a:pt x="18062" y="18181"/>
                    <a:pt x="15232" y="21995"/>
                    <a:pt x="14187" y="23304"/>
                  </a:cubicBezTo>
                  <a:lnTo>
                    <a:pt x="0" y="21628"/>
                  </a:lnTo>
                  <a:cubicBezTo>
                    <a:pt x="0" y="21628"/>
                    <a:pt x="14789" y="12354"/>
                    <a:pt x="15373" y="11941"/>
                  </a:cubicBezTo>
                  <a:cubicBezTo>
                    <a:pt x="15961" y="11527"/>
                    <a:pt x="19085" y="7260"/>
                    <a:pt x="19085" y="7260"/>
                  </a:cubicBezTo>
                  <a:cubicBezTo>
                    <a:pt x="19085" y="7260"/>
                    <a:pt x="20551" y="4419"/>
                    <a:pt x="20801" y="4100"/>
                  </a:cubicBezTo>
                  <a:cubicBezTo>
                    <a:pt x="21055" y="3777"/>
                    <a:pt x="23939" y="2134"/>
                    <a:pt x="23939" y="2134"/>
                  </a:cubicBezTo>
                  <a:lnTo>
                    <a:pt x="26479" y="0"/>
                  </a:lnTo>
                  <a:lnTo>
                    <a:pt x="31236" y="171"/>
                  </a:lnTo>
                  <a:cubicBezTo>
                    <a:pt x="31236" y="171"/>
                    <a:pt x="34189" y="1078"/>
                    <a:pt x="34048" y="1571"/>
                  </a:cubicBezTo>
                  <a:cubicBezTo>
                    <a:pt x="33645" y="3012"/>
                    <a:pt x="32985" y="2547"/>
                    <a:pt x="32277" y="2721"/>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01;p55">
              <a:extLst>
                <a:ext uri="{FF2B5EF4-FFF2-40B4-BE49-F238E27FC236}">
                  <a16:creationId xmlns:a16="http://schemas.microsoft.com/office/drawing/2014/main" id="{E312CF01-23E1-548E-BAF6-61130038B6F4}"/>
                </a:ext>
              </a:extLst>
            </p:cNvPr>
            <p:cNvSpPr/>
            <p:nvPr/>
          </p:nvSpPr>
          <p:spPr>
            <a:xfrm>
              <a:off x="4975484" y="3493875"/>
              <a:ext cx="188717" cy="122605"/>
            </a:xfrm>
            <a:custGeom>
              <a:avLst/>
              <a:gdLst/>
              <a:ahLst/>
              <a:cxnLst/>
              <a:rect l="l" t="t" r="r" b="b"/>
              <a:pathLst>
                <a:path w="6474" h="4206" extrusionOk="0">
                  <a:moveTo>
                    <a:pt x="1" y="4205"/>
                  </a:moveTo>
                  <a:lnTo>
                    <a:pt x="2863" y="1089"/>
                  </a:lnTo>
                  <a:lnTo>
                    <a:pt x="6474" y="0"/>
                  </a:lnTo>
                  <a:lnTo>
                    <a:pt x="4576" y="2663"/>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2;p55">
              <a:extLst>
                <a:ext uri="{FF2B5EF4-FFF2-40B4-BE49-F238E27FC236}">
                  <a16:creationId xmlns:a16="http://schemas.microsoft.com/office/drawing/2014/main" id="{1635BD8E-2F20-EACC-7DF3-35017273BE98}"/>
                </a:ext>
              </a:extLst>
            </p:cNvPr>
            <p:cNvSpPr/>
            <p:nvPr/>
          </p:nvSpPr>
          <p:spPr>
            <a:xfrm>
              <a:off x="5453865" y="3485509"/>
              <a:ext cx="314150" cy="775682"/>
            </a:xfrm>
            <a:custGeom>
              <a:avLst/>
              <a:gdLst/>
              <a:ahLst/>
              <a:cxnLst/>
              <a:rect l="l" t="t" r="r" b="b"/>
              <a:pathLst>
                <a:path w="10777" h="26610" extrusionOk="0">
                  <a:moveTo>
                    <a:pt x="1270" y="2446"/>
                  </a:moveTo>
                  <a:lnTo>
                    <a:pt x="84" y="5991"/>
                  </a:lnTo>
                  <a:cubicBezTo>
                    <a:pt x="537" y="6154"/>
                    <a:pt x="476" y="6912"/>
                    <a:pt x="454" y="7275"/>
                  </a:cubicBezTo>
                  <a:cubicBezTo>
                    <a:pt x="403" y="8059"/>
                    <a:pt x="167" y="8469"/>
                    <a:pt x="918" y="9002"/>
                  </a:cubicBezTo>
                  <a:cubicBezTo>
                    <a:pt x="1869" y="9673"/>
                    <a:pt x="2812" y="10345"/>
                    <a:pt x="3759" y="11016"/>
                  </a:cubicBezTo>
                  <a:cubicBezTo>
                    <a:pt x="3937" y="11139"/>
                    <a:pt x="4111" y="11266"/>
                    <a:pt x="4238" y="11440"/>
                  </a:cubicBezTo>
                  <a:cubicBezTo>
                    <a:pt x="4474" y="11749"/>
                    <a:pt x="4521" y="12159"/>
                    <a:pt x="4518" y="12550"/>
                  </a:cubicBezTo>
                  <a:cubicBezTo>
                    <a:pt x="4507" y="13095"/>
                    <a:pt x="4409" y="13624"/>
                    <a:pt x="4264" y="14147"/>
                  </a:cubicBezTo>
                  <a:cubicBezTo>
                    <a:pt x="3799" y="15798"/>
                    <a:pt x="3110" y="15304"/>
                    <a:pt x="1869" y="16502"/>
                  </a:cubicBezTo>
                  <a:cubicBezTo>
                    <a:pt x="984" y="17354"/>
                    <a:pt x="3527" y="20663"/>
                    <a:pt x="3567" y="21643"/>
                  </a:cubicBezTo>
                  <a:cubicBezTo>
                    <a:pt x="3639" y="23315"/>
                    <a:pt x="3603" y="24937"/>
                    <a:pt x="3672" y="26610"/>
                  </a:cubicBezTo>
                  <a:lnTo>
                    <a:pt x="10776" y="23551"/>
                  </a:lnTo>
                  <a:cubicBezTo>
                    <a:pt x="10776" y="23551"/>
                    <a:pt x="9713" y="20533"/>
                    <a:pt x="9481" y="19858"/>
                  </a:cubicBezTo>
                  <a:cubicBezTo>
                    <a:pt x="9256" y="19176"/>
                    <a:pt x="9242" y="13893"/>
                    <a:pt x="9242" y="13893"/>
                  </a:cubicBezTo>
                  <a:cubicBezTo>
                    <a:pt x="9242" y="13893"/>
                    <a:pt x="9735" y="10736"/>
                    <a:pt x="9717" y="10326"/>
                  </a:cubicBezTo>
                  <a:cubicBezTo>
                    <a:pt x="9699" y="9920"/>
                    <a:pt x="8338" y="6894"/>
                    <a:pt x="8338" y="6894"/>
                  </a:cubicBezTo>
                  <a:lnTo>
                    <a:pt x="7547" y="3676"/>
                  </a:lnTo>
                  <a:lnTo>
                    <a:pt x="3600" y="1009"/>
                  </a:lnTo>
                  <a:cubicBezTo>
                    <a:pt x="3600" y="1009"/>
                    <a:pt x="682" y="0"/>
                    <a:pt x="501" y="487"/>
                  </a:cubicBezTo>
                  <a:cubicBezTo>
                    <a:pt x="0" y="1869"/>
                    <a:pt x="802" y="1887"/>
                    <a:pt x="1270" y="2446"/>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3;p55">
              <a:extLst>
                <a:ext uri="{FF2B5EF4-FFF2-40B4-BE49-F238E27FC236}">
                  <a16:creationId xmlns:a16="http://schemas.microsoft.com/office/drawing/2014/main" id="{89ED91B7-DA11-FBE4-DBF0-6C653F6B8EFD}"/>
                </a:ext>
              </a:extLst>
            </p:cNvPr>
            <p:cNvSpPr/>
            <p:nvPr/>
          </p:nvSpPr>
          <p:spPr>
            <a:xfrm>
              <a:off x="5582883" y="3627878"/>
              <a:ext cx="81270" cy="210171"/>
            </a:xfrm>
            <a:custGeom>
              <a:avLst/>
              <a:gdLst/>
              <a:ahLst/>
              <a:cxnLst/>
              <a:rect l="l" t="t" r="r" b="b"/>
              <a:pathLst>
                <a:path w="2788" h="7210" extrusionOk="0">
                  <a:moveTo>
                    <a:pt x="2787" y="7209"/>
                  </a:moveTo>
                  <a:lnTo>
                    <a:pt x="2312" y="3004"/>
                  </a:lnTo>
                  <a:lnTo>
                    <a:pt x="37" y="0"/>
                  </a:lnTo>
                  <a:lnTo>
                    <a:pt x="1" y="3265"/>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04;p55">
              <a:extLst>
                <a:ext uri="{FF2B5EF4-FFF2-40B4-BE49-F238E27FC236}">
                  <a16:creationId xmlns:a16="http://schemas.microsoft.com/office/drawing/2014/main" id="{A58C7247-ACC9-B44F-33C3-3B8E4D4C98CD}"/>
                </a:ext>
              </a:extLst>
            </p:cNvPr>
            <p:cNvSpPr/>
            <p:nvPr/>
          </p:nvSpPr>
          <p:spPr>
            <a:xfrm>
              <a:off x="5200552" y="3722411"/>
              <a:ext cx="210813" cy="112985"/>
            </a:xfrm>
            <a:custGeom>
              <a:avLst/>
              <a:gdLst/>
              <a:ahLst/>
              <a:cxnLst/>
              <a:rect l="l" t="t" r="r" b="b"/>
              <a:pathLst>
                <a:path w="7232" h="3876" extrusionOk="0">
                  <a:moveTo>
                    <a:pt x="6695" y="3876"/>
                  </a:moveTo>
                  <a:lnTo>
                    <a:pt x="1" y="1583"/>
                  </a:lnTo>
                  <a:lnTo>
                    <a:pt x="538" y="1"/>
                  </a:lnTo>
                  <a:lnTo>
                    <a:pt x="7232" y="229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5;p55">
              <a:extLst>
                <a:ext uri="{FF2B5EF4-FFF2-40B4-BE49-F238E27FC236}">
                  <a16:creationId xmlns:a16="http://schemas.microsoft.com/office/drawing/2014/main" id="{A2077E59-788E-84CB-F7BA-A0E5799AD9F4}"/>
                </a:ext>
              </a:extLst>
            </p:cNvPr>
            <p:cNvSpPr/>
            <p:nvPr/>
          </p:nvSpPr>
          <p:spPr>
            <a:xfrm>
              <a:off x="5198220" y="3427763"/>
              <a:ext cx="117853" cy="87800"/>
            </a:xfrm>
            <a:custGeom>
              <a:avLst/>
              <a:gdLst/>
              <a:ahLst/>
              <a:cxnLst/>
              <a:rect l="l" t="t" r="r" b="b"/>
              <a:pathLst>
                <a:path w="4043" h="3012" extrusionOk="0">
                  <a:moveTo>
                    <a:pt x="3549" y="2722"/>
                  </a:moveTo>
                  <a:cubicBezTo>
                    <a:pt x="3709" y="2312"/>
                    <a:pt x="3854" y="1902"/>
                    <a:pt x="3988" y="1477"/>
                  </a:cubicBezTo>
                  <a:cubicBezTo>
                    <a:pt x="4043" y="1307"/>
                    <a:pt x="3938" y="1096"/>
                    <a:pt x="3738" y="995"/>
                  </a:cubicBezTo>
                  <a:cubicBezTo>
                    <a:pt x="2864" y="541"/>
                    <a:pt x="1931" y="222"/>
                    <a:pt x="962" y="40"/>
                  </a:cubicBezTo>
                  <a:cubicBezTo>
                    <a:pt x="741" y="0"/>
                    <a:pt x="534" y="98"/>
                    <a:pt x="473" y="269"/>
                  </a:cubicBezTo>
                  <a:cubicBezTo>
                    <a:pt x="327" y="679"/>
                    <a:pt x="193" y="1096"/>
                    <a:pt x="66" y="1517"/>
                  </a:cubicBezTo>
                  <a:cubicBezTo>
                    <a:pt x="1" y="1738"/>
                    <a:pt x="157" y="1960"/>
                    <a:pt x="378" y="1996"/>
                  </a:cubicBezTo>
                  <a:cubicBezTo>
                    <a:pt x="1300" y="2141"/>
                    <a:pt x="2192" y="2449"/>
                    <a:pt x="3009" y="2903"/>
                  </a:cubicBezTo>
                  <a:cubicBezTo>
                    <a:pt x="3208" y="3012"/>
                    <a:pt x="3466" y="2936"/>
                    <a:pt x="3549" y="27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6;p55">
              <a:extLst>
                <a:ext uri="{FF2B5EF4-FFF2-40B4-BE49-F238E27FC236}">
                  <a16:creationId xmlns:a16="http://schemas.microsoft.com/office/drawing/2014/main" id="{FC5047F6-1631-7099-6BC0-6920D4AD163A}"/>
                </a:ext>
              </a:extLst>
            </p:cNvPr>
            <p:cNvSpPr/>
            <p:nvPr/>
          </p:nvSpPr>
          <p:spPr>
            <a:xfrm>
              <a:off x="5474153" y="3522413"/>
              <a:ext cx="117853" cy="87829"/>
            </a:xfrm>
            <a:custGeom>
              <a:avLst/>
              <a:gdLst/>
              <a:ahLst/>
              <a:cxnLst/>
              <a:rect l="l" t="t" r="r" b="b"/>
              <a:pathLst>
                <a:path w="4043" h="3013" extrusionOk="0">
                  <a:moveTo>
                    <a:pt x="3549" y="2722"/>
                  </a:moveTo>
                  <a:cubicBezTo>
                    <a:pt x="3705" y="2312"/>
                    <a:pt x="3851" y="1902"/>
                    <a:pt x="3988" y="1477"/>
                  </a:cubicBezTo>
                  <a:cubicBezTo>
                    <a:pt x="4043" y="1307"/>
                    <a:pt x="3938" y="1096"/>
                    <a:pt x="3738" y="995"/>
                  </a:cubicBezTo>
                  <a:cubicBezTo>
                    <a:pt x="2864" y="541"/>
                    <a:pt x="1928" y="222"/>
                    <a:pt x="962" y="41"/>
                  </a:cubicBezTo>
                  <a:cubicBezTo>
                    <a:pt x="741" y="1"/>
                    <a:pt x="531" y="99"/>
                    <a:pt x="473" y="269"/>
                  </a:cubicBezTo>
                  <a:cubicBezTo>
                    <a:pt x="328" y="679"/>
                    <a:pt x="193" y="1096"/>
                    <a:pt x="63" y="1521"/>
                  </a:cubicBezTo>
                  <a:cubicBezTo>
                    <a:pt x="1" y="1739"/>
                    <a:pt x="153" y="1960"/>
                    <a:pt x="378" y="1996"/>
                  </a:cubicBezTo>
                  <a:cubicBezTo>
                    <a:pt x="1300" y="2141"/>
                    <a:pt x="2192" y="2450"/>
                    <a:pt x="3009" y="2903"/>
                  </a:cubicBezTo>
                  <a:cubicBezTo>
                    <a:pt x="3205" y="3012"/>
                    <a:pt x="3462" y="2929"/>
                    <a:pt x="3549" y="27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7;p55">
              <a:extLst>
                <a:ext uri="{FF2B5EF4-FFF2-40B4-BE49-F238E27FC236}">
                  <a16:creationId xmlns:a16="http://schemas.microsoft.com/office/drawing/2014/main" id="{B260A430-3F6E-893E-7167-40CFB9A4810D}"/>
                </a:ext>
              </a:extLst>
            </p:cNvPr>
            <p:cNvSpPr/>
            <p:nvPr/>
          </p:nvSpPr>
          <p:spPr>
            <a:xfrm>
              <a:off x="5392825" y="3580684"/>
              <a:ext cx="199940" cy="409353"/>
            </a:xfrm>
            <a:custGeom>
              <a:avLst/>
              <a:gdLst/>
              <a:ahLst/>
              <a:cxnLst/>
              <a:rect l="l" t="t" r="r" b="b"/>
              <a:pathLst>
                <a:path w="6859" h="14043" extrusionOk="0">
                  <a:moveTo>
                    <a:pt x="6858" y="1670"/>
                  </a:moveTo>
                  <a:cubicBezTo>
                    <a:pt x="6858" y="1670"/>
                    <a:pt x="6688" y="4667"/>
                    <a:pt x="6412" y="7675"/>
                  </a:cubicBezTo>
                  <a:cubicBezTo>
                    <a:pt x="6474" y="7620"/>
                    <a:pt x="6539" y="7566"/>
                    <a:pt x="6597" y="7508"/>
                  </a:cubicBezTo>
                  <a:cubicBezTo>
                    <a:pt x="6492" y="8524"/>
                    <a:pt x="6343" y="9536"/>
                    <a:pt x="6165" y="10544"/>
                  </a:cubicBezTo>
                  <a:cubicBezTo>
                    <a:pt x="6002" y="11470"/>
                    <a:pt x="5900" y="12486"/>
                    <a:pt x="5574" y="13375"/>
                  </a:cubicBezTo>
                  <a:cubicBezTo>
                    <a:pt x="5574" y="13375"/>
                    <a:pt x="5204" y="14024"/>
                    <a:pt x="4152" y="14035"/>
                  </a:cubicBezTo>
                  <a:cubicBezTo>
                    <a:pt x="3295" y="14042"/>
                    <a:pt x="2515" y="13538"/>
                    <a:pt x="2120" y="12783"/>
                  </a:cubicBezTo>
                  <a:lnTo>
                    <a:pt x="1" y="8705"/>
                  </a:lnTo>
                  <a:lnTo>
                    <a:pt x="984" y="5748"/>
                  </a:lnTo>
                  <a:lnTo>
                    <a:pt x="1993" y="1"/>
                  </a:lnTo>
                  <a:cubicBezTo>
                    <a:pt x="1989" y="1"/>
                    <a:pt x="4855" y="48"/>
                    <a:pt x="6858" y="167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8;p55">
              <a:extLst>
                <a:ext uri="{FF2B5EF4-FFF2-40B4-BE49-F238E27FC236}">
                  <a16:creationId xmlns:a16="http://schemas.microsoft.com/office/drawing/2014/main" id="{9E1DB653-481D-642D-B040-B9AE0DD3F883}"/>
                </a:ext>
              </a:extLst>
            </p:cNvPr>
            <p:cNvSpPr/>
            <p:nvPr/>
          </p:nvSpPr>
          <p:spPr>
            <a:xfrm>
              <a:off x="5225212" y="3452919"/>
              <a:ext cx="344582" cy="134790"/>
            </a:xfrm>
            <a:custGeom>
              <a:avLst/>
              <a:gdLst/>
              <a:ahLst/>
              <a:cxnLst/>
              <a:rect l="l" t="t" r="r" b="b"/>
              <a:pathLst>
                <a:path w="11821" h="4624" extrusionOk="0">
                  <a:moveTo>
                    <a:pt x="2224" y="1884"/>
                  </a:moveTo>
                  <a:cubicBezTo>
                    <a:pt x="2268" y="2334"/>
                    <a:pt x="2558" y="2715"/>
                    <a:pt x="2972" y="2856"/>
                  </a:cubicBezTo>
                  <a:lnTo>
                    <a:pt x="7721" y="4485"/>
                  </a:lnTo>
                  <a:cubicBezTo>
                    <a:pt x="8131" y="4623"/>
                    <a:pt x="8595" y="4507"/>
                    <a:pt x="8904" y="4177"/>
                  </a:cubicBezTo>
                  <a:lnTo>
                    <a:pt x="9470" y="3571"/>
                  </a:lnTo>
                  <a:cubicBezTo>
                    <a:pt x="9985" y="3618"/>
                    <a:pt x="10867" y="3734"/>
                    <a:pt x="11821" y="4050"/>
                  </a:cubicBezTo>
                  <a:cubicBezTo>
                    <a:pt x="10061" y="3150"/>
                    <a:pt x="8164" y="3125"/>
                    <a:pt x="8164" y="3125"/>
                  </a:cubicBezTo>
                  <a:lnTo>
                    <a:pt x="7420" y="3890"/>
                  </a:lnTo>
                  <a:lnTo>
                    <a:pt x="5497" y="3234"/>
                  </a:lnTo>
                  <a:lnTo>
                    <a:pt x="3574" y="2573"/>
                  </a:lnTo>
                  <a:lnTo>
                    <a:pt x="3458" y="1514"/>
                  </a:lnTo>
                  <a:cubicBezTo>
                    <a:pt x="3458" y="1514"/>
                    <a:pt x="1941" y="375"/>
                    <a:pt x="0" y="1"/>
                  </a:cubicBezTo>
                  <a:cubicBezTo>
                    <a:pt x="943" y="338"/>
                    <a:pt x="1716" y="788"/>
                    <a:pt x="2148" y="106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09;p55">
              <a:extLst>
                <a:ext uri="{FF2B5EF4-FFF2-40B4-BE49-F238E27FC236}">
                  <a16:creationId xmlns:a16="http://schemas.microsoft.com/office/drawing/2014/main" id="{2E14BE24-35FB-3370-D4F9-9B3FF733251E}"/>
                </a:ext>
              </a:extLst>
            </p:cNvPr>
            <p:cNvSpPr/>
            <p:nvPr/>
          </p:nvSpPr>
          <p:spPr>
            <a:xfrm>
              <a:off x="4988281" y="3483294"/>
              <a:ext cx="324935" cy="352424"/>
            </a:xfrm>
            <a:custGeom>
              <a:avLst/>
              <a:gdLst/>
              <a:ahLst/>
              <a:cxnLst/>
              <a:rect l="l" t="t" r="r" b="b"/>
              <a:pathLst>
                <a:path w="11147" h="12090" extrusionOk="0">
                  <a:moveTo>
                    <a:pt x="6274" y="55"/>
                  </a:moveTo>
                  <a:cubicBezTo>
                    <a:pt x="6274" y="55"/>
                    <a:pt x="4569" y="2525"/>
                    <a:pt x="2947" y="5069"/>
                  </a:cubicBezTo>
                  <a:cubicBezTo>
                    <a:pt x="2929" y="4989"/>
                    <a:pt x="2914" y="4906"/>
                    <a:pt x="2900" y="4826"/>
                  </a:cubicBezTo>
                  <a:cubicBezTo>
                    <a:pt x="2359" y="5689"/>
                    <a:pt x="1858" y="6585"/>
                    <a:pt x="1376" y="7485"/>
                  </a:cubicBezTo>
                  <a:cubicBezTo>
                    <a:pt x="937" y="8316"/>
                    <a:pt x="393" y="9183"/>
                    <a:pt x="106" y="10079"/>
                  </a:cubicBezTo>
                  <a:cubicBezTo>
                    <a:pt x="106" y="10079"/>
                    <a:pt x="1" y="10820"/>
                    <a:pt x="828" y="11473"/>
                  </a:cubicBezTo>
                  <a:cubicBezTo>
                    <a:pt x="1499" y="12010"/>
                    <a:pt x="2424" y="12090"/>
                    <a:pt x="3201" y="11730"/>
                  </a:cubicBezTo>
                  <a:lnTo>
                    <a:pt x="7373" y="9815"/>
                  </a:lnTo>
                  <a:lnTo>
                    <a:pt x="8407" y="6876"/>
                  </a:lnTo>
                  <a:lnTo>
                    <a:pt x="11136" y="1724"/>
                  </a:lnTo>
                  <a:cubicBezTo>
                    <a:pt x="11147" y="1724"/>
                    <a:pt x="8854" y="0"/>
                    <a:pt x="6274" y="5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10;p55">
              <a:extLst>
                <a:ext uri="{FF2B5EF4-FFF2-40B4-BE49-F238E27FC236}">
                  <a16:creationId xmlns:a16="http://schemas.microsoft.com/office/drawing/2014/main" id="{E69D3EFA-553A-2A85-E871-0679A00BFB69}"/>
                </a:ext>
              </a:extLst>
            </p:cNvPr>
            <p:cNvSpPr/>
            <p:nvPr/>
          </p:nvSpPr>
          <p:spPr>
            <a:xfrm>
              <a:off x="5072904" y="3449130"/>
              <a:ext cx="528315" cy="383614"/>
            </a:xfrm>
            <a:custGeom>
              <a:avLst/>
              <a:gdLst/>
              <a:ahLst/>
              <a:cxnLst/>
              <a:rect l="l" t="t" r="r" b="b"/>
              <a:pathLst>
                <a:path w="18124" h="13160" extrusionOk="0">
                  <a:moveTo>
                    <a:pt x="17561" y="12021"/>
                  </a:moveTo>
                  <a:cubicBezTo>
                    <a:pt x="17906" y="8733"/>
                    <a:pt x="18124" y="4877"/>
                    <a:pt x="18124" y="4877"/>
                  </a:cubicBezTo>
                  <a:cubicBezTo>
                    <a:pt x="17786" y="4601"/>
                    <a:pt x="17412" y="4369"/>
                    <a:pt x="17042" y="4180"/>
                  </a:cubicBezTo>
                  <a:cubicBezTo>
                    <a:pt x="16088" y="3864"/>
                    <a:pt x="15210" y="3748"/>
                    <a:pt x="14691" y="3701"/>
                  </a:cubicBezTo>
                  <a:lnTo>
                    <a:pt x="14125" y="4307"/>
                  </a:lnTo>
                  <a:cubicBezTo>
                    <a:pt x="13817" y="4637"/>
                    <a:pt x="13352" y="4753"/>
                    <a:pt x="12942" y="4615"/>
                  </a:cubicBezTo>
                  <a:lnTo>
                    <a:pt x="8193" y="2986"/>
                  </a:lnTo>
                  <a:cubicBezTo>
                    <a:pt x="7779" y="2845"/>
                    <a:pt x="7489" y="2468"/>
                    <a:pt x="7446" y="2014"/>
                  </a:cubicBezTo>
                  <a:lnTo>
                    <a:pt x="7366" y="1190"/>
                  </a:lnTo>
                  <a:cubicBezTo>
                    <a:pt x="6930" y="907"/>
                    <a:pt x="6165" y="461"/>
                    <a:pt x="5221" y="124"/>
                  </a:cubicBezTo>
                  <a:cubicBezTo>
                    <a:pt x="4808" y="47"/>
                    <a:pt x="4380" y="0"/>
                    <a:pt x="3937" y="11"/>
                  </a:cubicBezTo>
                  <a:cubicBezTo>
                    <a:pt x="3937" y="11"/>
                    <a:pt x="1746" y="3190"/>
                    <a:pt x="0" y="5998"/>
                  </a:cubicBezTo>
                  <a:cubicBezTo>
                    <a:pt x="153" y="7112"/>
                    <a:pt x="871" y="8117"/>
                    <a:pt x="2010" y="8505"/>
                  </a:cubicBezTo>
                  <a:lnTo>
                    <a:pt x="4982" y="9521"/>
                  </a:lnTo>
                  <a:lnTo>
                    <a:pt x="5011" y="9506"/>
                  </a:lnTo>
                  <a:lnTo>
                    <a:pt x="8233" y="10609"/>
                  </a:lnTo>
                  <a:lnTo>
                    <a:pt x="11451" y="11712"/>
                  </a:lnTo>
                  <a:lnTo>
                    <a:pt x="11466" y="11745"/>
                  </a:lnTo>
                  <a:lnTo>
                    <a:pt x="14437" y="12761"/>
                  </a:lnTo>
                  <a:cubicBezTo>
                    <a:pt x="15573" y="13160"/>
                    <a:pt x="16756" y="12808"/>
                    <a:pt x="17561" y="12021"/>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11;p55">
              <a:extLst>
                <a:ext uri="{FF2B5EF4-FFF2-40B4-BE49-F238E27FC236}">
                  <a16:creationId xmlns:a16="http://schemas.microsoft.com/office/drawing/2014/main" id="{9C894763-A7B1-CA27-49A9-170C29C5E3EA}"/>
                </a:ext>
              </a:extLst>
            </p:cNvPr>
            <p:cNvSpPr/>
            <p:nvPr/>
          </p:nvSpPr>
          <p:spPr>
            <a:xfrm>
              <a:off x="5092784" y="3491631"/>
              <a:ext cx="494471" cy="322603"/>
            </a:xfrm>
            <a:custGeom>
              <a:avLst/>
              <a:gdLst/>
              <a:ahLst/>
              <a:cxnLst/>
              <a:rect l="l" t="t" r="r" b="b"/>
              <a:pathLst>
                <a:path w="16963" h="11067" extrusionOk="0">
                  <a:moveTo>
                    <a:pt x="16730" y="8045"/>
                  </a:moveTo>
                  <a:cubicBezTo>
                    <a:pt x="16778" y="7537"/>
                    <a:pt x="16821" y="7029"/>
                    <a:pt x="16868" y="6532"/>
                  </a:cubicBezTo>
                  <a:cubicBezTo>
                    <a:pt x="16963" y="5392"/>
                    <a:pt x="16273" y="4337"/>
                    <a:pt x="15192" y="3967"/>
                  </a:cubicBezTo>
                  <a:lnTo>
                    <a:pt x="4699" y="371"/>
                  </a:lnTo>
                  <a:cubicBezTo>
                    <a:pt x="3618" y="1"/>
                    <a:pt x="2428" y="411"/>
                    <a:pt x="1804" y="1369"/>
                  </a:cubicBezTo>
                  <a:cubicBezTo>
                    <a:pt x="1532" y="1790"/>
                    <a:pt x="1256" y="2218"/>
                    <a:pt x="980" y="2646"/>
                  </a:cubicBezTo>
                  <a:cubicBezTo>
                    <a:pt x="1" y="4181"/>
                    <a:pt x="654" y="6216"/>
                    <a:pt x="2301" y="6782"/>
                  </a:cubicBezTo>
                  <a:lnTo>
                    <a:pt x="13153" y="10501"/>
                  </a:lnTo>
                  <a:cubicBezTo>
                    <a:pt x="14800" y="11067"/>
                    <a:pt x="16563" y="9859"/>
                    <a:pt x="16730" y="804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12;p55">
              <a:extLst>
                <a:ext uri="{FF2B5EF4-FFF2-40B4-BE49-F238E27FC236}">
                  <a16:creationId xmlns:a16="http://schemas.microsoft.com/office/drawing/2014/main" id="{2D0486D8-F604-2D4B-29B6-48041CEE9772}"/>
                </a:ext>
              </a:extLst>
            </p:cNvPr>
            <p:cNvSpPr/>
            <p:nvPr/>
          </p:nvSpPr>
          <p:spPr>
            <a:xfrm>
              <a:off x="5134235" y="3511948"/>
              <a:ext cx="170090" cy="170003"/>
            </a:xfrm>
            <a:custGeom>
              <a:avLst/>
              <a:gdLst/>
              <a:ahLst/>
              <a:cxnLst/>
              <a:rect l="l" t="t" r="r" b="b"/>
              <a:pathLst>
                <a:path w="5835" h="5832" extrusionOk="0">
                  <a:moveTo>
                    <a:pt x="5835" y="2918"/>
                  </a:moveTo>
                  <a:cubicBezTo>
                    <a:pt x="5835" y="4529"/>
                    <a:pt x="4529" y="5831"/>
                    <a:pt x="2918" y="5831"/>
                  </a:cubicBezTo>
                  <a:cubicBezTo>
                    <a:pt x="1307" y="5831"/>
                    <a:pt x="1" y="4529"/>
                    <a:pt x="1" y="2918"/>
                  </a:cubicBezTo>
                  <a:cubicBezTo>
                    <a:pt x="1" y="1307"/>
                    <a:pt x="1307" y="0"/>
                    <a:pt x="2918" y="0"/>
                  </a:cubicBezTo>
                  <a:cubicBezTo>
                    <a:pt x="4529" y="0"/>
                    <a:pt x="5835" y="1307"/>
                    <a:pt x="5835" y="291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13;p55">
              <a:extLst>
                <a:ext uri="{FF2B5EF4-FFF2-40B4-BE49-F238E27FC236}">
                  <a16:creationId xmlns:a16="http://schemas.microsoft.com/office/drawing/2014/main" id="{43D08563-7913-8D89-4A86-C22243B7DADC}"/>
                </a:ext>
              </a:extLst>
            </p:cNvPr>
            <p:cNvSpPr/>
            <p:nvPr/>
          </p:nvSpPr>
          <p:spPr>
            <a:xfrm>
              <a:off x="5153270" y="3542206"/>
              <a:ext cx="44366" cy="77218"/>
            </a:xfrm>
            <a:custGeom>
              <a:avLst/>
              <a:gdLst/>
              <a:ahLst/>
              <a:cxnLst/>
              <a:rect l="l" t="t" r="r" b="b"/>
              <a:pathLst>
                <a:path w="1522" h="2649" extrusionOk="0">
                  <a:moveTo>
                    <a:pt x="1064" y="1470"/>
                  </a:moveTo>
                  <a:cubicBezTo>
                    <a:pt x="1151" y="1212"/>
                    <a:pt x="1314" y="1002"/>
                    <a:pt x="1521" y="853"/>
                  </a:cubicBezTo>
                  <a:lnTo>
                    <a:pt x="1104" y="0"/>
                  </a:lnTo>
                  <a:cubicBezTo>
                    <a:pt x="683" y="258"/>
                    <a:pt x="346" y="664"/>
                    <a:pt x="175" y="1161"/>
                  </a:cubicBezTo>
                  <a:cubicBezTo>
                    <a:pt x="1" y="1666"/>
                    <a:pt x="19" y="2188"/>
                    <a:pt x="193" y="2649"/>
                  </a:cubicBezTo>
                  <a:lnTo>
                    <a:pt x="1046" y="2232"/>
                  </a:lnTo>
                  <a:cubicBezTo>
                    <a:pt x="977" y="1992"/>
                    <a:pt x="977" y="1724"/>
                    <a:pt x="1064" y="147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14;p55">
              <a:extLst>
                <a:ext uri="{FF2B5EF4-FFF2-40B4-BE49-F238E27FC236}">
                  <a16:creationId xmlns:a16="http://schemas.microsoft.com/office/drawing/2014/main" id="{7B961B9D-F7F3-5852-4191-D84FC2E7449A}"/>
                </a:ext>
              </a:extLst>
            </p:cNvPr>
            <p:cNvSpPr/>
            <p:nvPr/>
          </p:nvSpPr>
          <p:spPr>
            <a:xfrm>
              <a:off x="5240866" y="3574679"/>
              <a:ext cx="44337" cy="77218"/>
            </a:xfrm>
            <a:custGeom>
              <a:avLst/>
              <a:gdLst/>
              <a:ahLst/>
              <a:cxnLst/>
              <a:rect l="l" t="t" r="r" b="b"/>
              <a:pathLst>
                <a:path w="1521" h="2649" extrusionOk="0">
                  <a:moveTo>
                    <a:pt x="457" y="1179"/>
                  </a:moveTo>
                  <a:cubicBezTo>
                    <a:pt x="370" y="1437"/>
                    <a:pt x="207" y="1644"/>
                    <a:pt x="0" y="1796"/>
                  </a:cubicBezTo>
                  <a:lnTo>
                    <a:pt x="417" y="2649"/>
                  </a:lnTo>
                  <a:cubicBezTo>
                    <a:pt x="838" y="2387"/>
                    <a:pt x="1172" y="1985"/>
                    <a:pt x="1346" y="1488"/>
                  </a:cubicBezTo>
                  <a:cubicBezTo>
                    <a:pt x="1520" y="983"/>
                    <a:pt x="1502" y="461"/>
                    <a:pt x="1328" y="0"/>
                  </a:cubicBezTo>
                  <a:lnTo>
                    <a:pt x="475" y="417"/>
                  </a:lnTo>
                  <a:cubicBezTo>
                    <a:pt x="548" y="657"/>
                    <a:pt x="548" y="918"/>
                    <a:pt x="457" y="117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15;p55">
              <a:extLst>
                <a:ext uri="{FF2B5EF4-FFF2-40B4-BE49-F238E27FC236}">
                  <a16:creationId xmlns:a16="http://schemas.microsoft.com/office/drawing/2014/main" id="{F522D661-1A4D-466F-178B-2B32DC002A81}"/>
                </a:ext>
              </a:extLst>
            </p:cNvPr>
            <p:cNvSpPr/>
            <p:nvPr/>
          </p:nvSpPr>
          <p:spPr>
            <a:xfrm>
              <a:off x="5164376" y="3618666"/>
              <a:ext cx="77247" cy="44337"/>
            </a:xfrm>
            <a:custGeom>
              <a:avLst/>
              <a:gdLst/>
              <a:ahLst/>
              <a:cxnLst/>
              <a:rect l="l" t="t" r="r" b="b"/>
              <a:pathLst>
                <a:path w="2650" h="1521" extrusionOk="0">
                  <a:moveTo>
                    <a:pt x="2239" y="476"/>
                  </a:moveTo>
                  <a:cubicBezTo>
                    <a:pt x="1996" y="548"/>
                    <a:pt x="1732" y="548"/>
                    <a:pt x="1470" y="458"/>
                  </a:cubicBezTo>
                  <a:cubicBezTo>
                    <a:pt x="1213" y="370"/>
                    <a:pt x="1006" y="207"/>
                    <a:pt x="853" y="0"/>
                  </a:cubicBezTo>
                  <a:lnTo>
                    <a:pt x="1" y="418"/>
                  </a:lnTo>
                  <a:cubicBezTo>
                    <a:pt x="258" y="838"/>
                    <a:pt x="661" y="1172"/>
                    <a:pt x="1162" y="1346"/>
                  </a:cubicBezTo>
                  <a:cubicBezTo>
                    <a:pt x="1666" y="1521"/>
                    <a:pt x="2189" y="1499"/>
                    <a:pt x="2649" y="132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16;p55">
              <a:extLst>
                <a:ext uri="{FF2B5EF4-FFF2-40B4-BE49-F238E27FC236}">
                  <a16:creationId xmlns:a16="http://schemas.microsoft.com/office/drawing/2014/main" id="{FC1E765B-3B8D-4C84-ABD1-9811393C19D9}"/>
                </a:ext>
              </a:extLst>
            </p:cNvPr>
            <p:cNvSpPr/>
            <p:nvPr/>
          </p:nvSpPr>
          <p:spPr>
            <a:xfrm>
              <a:off x="5196966" y="3531100"/>
              <a:ext cx="77218" cy="44337"/>
            </a:xfrm>
            <a:custGeom>
              <a:avLst/>
              <a:gdLst/>
              <a:ahLst/>
              <a:cxnLst/>
              <a:rect l="l" t="t" r="r" b="b"/>
              <a:pathLst>
                <a:path w="2649" h="1521" extrusionOk="0">
                  <a:moveTo>
                    <a:pt x="414" y="1045"/>
                  </a:moveTo>
                  <a:cubicBezTo>
                    <a:pt x="653" y="973"/>
                    <a:pt x="922" y="973"/>
                    <a:pt x="1180" y="1063"/>
                  </a:cubicBezTo>
                  <a:cubicBezTo>
                    <a:pt x="1437" y="1150"/>
                    <a:pt x="1648" y="1314"/>
                    <a:pt x="1796" y="1520"/>
                  </a:cubicBezTo>
                  <a:lnTo>
                    <a:pt x="2649" y="1103"/>
                  </a:lnTo>
                  <a:cubicBezTo>
                    <a:pt x="2391" y="682"/>
                    <a:pt x="1985" y="345"/>
                    <a:pt x="1488" y="174"/>
                  </a:cubicBezTo>
                  <a:cubicBezTo>
                    <a:pt x="984" y="0"/>
                    <a:pt x="461" y="18"/>
                    <a:pt x="0" y="19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17;p55">
              <a:extLst>
                <a:ext uri="{FF2B5EF4-FFF2-40B4-BE49-F238E27FC236}">
                  <a16:creationId xmlns:a16="http://schemas.microsoft.com/office/drawing/2014/main" id="{8E93A7EB-FFF8-1410-3CCF-6461A92FE0C4}"/>
                </a:ext>
              </a:extLst>
            </p:cNvPr>
            <p:cNvSpPr/>
            <p:nvPr/>
          </p:nvSpPr>
          <p:spPr>
            <a:xfrm>
              <a:off x="5200231" y="3578060"/>
              <a:ext cx="38099" cy="37982"/>
            </a:xfrm>
            <a:custGeom>
              <a:avLst/>
              <a:gdLst/>
              <a:ahLst/>
              <a:cxnLst/>
              <a:rect l="l" t="t" r="r" b="b"/>
              <a:pathLst>
                <a:path w="1307" h="1303" extrusionOk="0">
                  <a:moveTo>
                    <a:pt x="1202" y="838"/>
                  </a:moveTo>
                  <a:cubicBezTo>
                    <a:pt x="1100" y="1143"/>
                    <a:pt x="766" y="1303"/>
                    <a:pt x="465" y="1201"/>
                  </a:cubicBezTo>
                  <a:cubicBezTo>
                    <a:pt x="160" y="1103"/>
                    <a:pt x="1" y="766"/>
                    <a:pt x="102" y="465"/>
                  </a:cubicBezTo>
                  <a:cubicBezTo>
                    <a:pt x="204" y="160"/>
                    <a:pt x="538" y="0"/>
                    <a:pt x="839" y="102"/>
                  </a:cubicBezTo>
                  <a:cubicBezTo>
                    <a:pt x="1144" y="203"/>
                    <a:pt x="1307" y="533"/>
                    <a:pt x="1202" y="83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18;p55">
              <a:extLst>
                <a:ext uri="{FF2B5EF4-FFF2-40B4-BE49-F238E27FC236}">
                  <a16:creationId xmlns:a16="http://schemas.microsoft.com/office/drawing/2014/main" id="{B4E64153-399B-EC53-5238-FF84350D53D0}"/>
                </a:ext>
              </a:extLst>
            </p:cNvPr>
            <p:cNvSpPr/>
            <p:nvPr/>
          </p:nvSpPr>
          <p:spPr>
            <a:xfrm>
              <a:off x="5437687" y="3603975"/>
              <a:ext cx="108963" cy="82815"/>
            </a:xfrm>
            <a:custGeom>
              <a:avLst/>
              <a:gdLst/>
              <a:ahLst/>
              <a:cxnLst/>
              <a:rect l="l" t="t" r="r" b="b"/>
              <a:pathLst>
                <a:path w="3738" h="2841" extrusionOk="0">
                  <a:moveTo>
                    <a:pt x="2359" y="210"/>
                  </a:moveTo>
                  <a:lnTo>
                    <a:pt x="613" y="1063"/>
                  </a:lnTo>
                  <a:cubicBezTo>
                    <a:pt x="182" y="1274"/>
                    <a:pt x="0" y="1796"/>
                    <a:pt x="214" y="2228"/>
                  </a:cubicBezTo>
                  <a:cubicBezTo>
                    <a:pt x="428" y="2660"/>
                    <a:pt x="947" y="2841"/>
                    <a:pt x="1379" y="2627"/>
                  </a:cubicBezTo>
                  <a:lnTo>
                    <a:pt x="3124" y="1774"/>
                  </a:lnTo>
                  <a:cubicBezTo>
                    <a:pt x="3556" y="1560"/>
                    <a:pt x="3737" y="1038"/>
                    <a:pt x="3523" y="610"/>
                  </a:cubicBezTo>
                  <a:cubicBezTo>
                    <a:pt x="3313" y="178"/>
                    <a:pt x="2790" y="0"/>
                    <a:pt x="2359" y="210"/>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19;p55">
              <a:extLst>
                <a:ext uri="{FF2B5EF4-FFF2-40B4-BE49-F238E27FC236}">
                  <a16:creationId xmlns:a16="http://schemas.microsoft.com/office/drawing/2014/main" id="{E80A8A23-6885-C55E-9CD4-061840810F7A}"/>
                </a:ext>
              </a:extLst>
            </p:cNvPr>
            <p:cNvSpPr/>
            <p:nvPr/>
          </p:nvSpPr>
          <p:spPr>
            <a:xfrm>
              <a:off x="5449726" y="3636535"/>
              <a:ext cx="39702" cy="39790"/>
            </a:xfrm>
            <a:custGeom>
              <a:avLst/>
              <a:gdLst/>
              <a:ahLst/>
              <a:cxnLst/>
              <a:rect l="l" t="t" r="r" b="b"/>
              <a:pathLst>
                <a:path w="1362" h="1365" extrusionOk="0">
                  <a:moveTo>
                    <a:pt x="1224" y="432"/>
                  </a:moveTo>
                  <a:cubicBezTo>
                    <a:pt x="1361" y="733"/>
                    <a:pt x="1231" y="1093"/>
                    <a:pt x="930" y="1227"/>
                  </a:cubicBezTo>
                  <a:cubicBezTo>
                    <a:pt x="632" y="1365"/>
                    <a:pt x="273" y="1231"/>
                    <a:pt x="135" y="933"/>
                  </a:cubicBezTo>
                  <a:cubicBezTo>
                    <a:pt x="1" y="635"/>
                    <a:pt x="131" y="276"/>
                    <a:pt x="433" y="138"/>
                  </a:cubicBezTo>
                  <a:cubicBezTo>
                    <a:pt x="734" y="1"/>
                    <a:pt x="1089" y="135"/>
                    <a:pt x="1224" y="43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0;p55">
              <a:extLst>
                <a:ext uri="{FF2B5EF4-FFF2-40B4-BE49-F238E27FC236}">
                  <a16:creationId xmlns:a16="http://schemas.microsoft.com/office/drawing/2014/main" id="{9AE0F136-370C-416D-9B92-1E756F46F517}"/>
                </a:ext>
              </a:extLst>
            </p:cNvPr>
            <p:cNvSpPr/>
            <p:nvPr/>
          </p:nvSpPr>
          <p:spPr>
            <a:xfrm>
              <a:off x="5494354" y="3614644"/>
              <a:ext cx="39702" cy="39790"/>
            </a:xfrm>
            <a:custGeom>
              <a:avLst/>
              <a:gdLst/>
              <a:ahLst/>
              <a:cxnLst/>
              <a:rect l="l" t="t" r="r" b="b"/>
              <a:pathLst>
                <a:path w="1362" h="1365" extrusionOk="0">
                  <a:moveTo>
                    <a:pt x="1227" y="436"/>
                  </a:moveTo>
                  <a:cubicBezTo>
                    <a:pt x="1362" y="737"/>
                    <a:pt x="1231" y="1093"/>
                    <a:pt x="933" y="1230"/>
                  </a:cubicBezTo>
                  <a:cubicBezTo>
                    <a:pt x="632" y="1365"/>
                    <a:pt x="273" y="1234"/>
                    <a:pt x="139" y="937"/>
                  </a:cubicBezTo>
                  <a:cubicBezTo>
                    <a:pt x="1" y="635"/>
                    <a:pt x="135" y="276"/>
                    <a:pt x="433" y="142"/>
                  </a:cubicBezTo>
                  <a:cubicBezTo>
                    <a:pt x="734" y="0"/>
                    <a:pt x="1086" y="138"/>
                    <a:pt x="1227" y="436"/>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21;p55">
              <a:extLst>
                <a:ext uri="{FF2B5EF4-FFF2-40B4-BE49-F238E27FC236}">
                  <a16:creationId xmlns:a16="http://schemas.microsoft.com/office/drawing/2014/main" id="{2FD3DE7E-298F-6DDE-29F7-A5AF2EAEAD3C}"/>
                </a:ext>
              </a:extLst>
            </p:cNvPr>
            <p:cNvSpPr/>
            <p:nvPr/>
          </p:nvSpPr>
          <p:spPr>
            <a:xfrm>
              <a:off x="5450367" y="3674080"/>
              <a:ext cx="108963" cy="82844"/>
            </a:xfrm>
            <a:custGeom>
              <a:avLst/>
              <a:gdLst/>
              <a:ahLst/>
              <a:cxnLst/>
              <a:rect l="l" t="t" r="r" b="b"/>
              <a:pathLst>
                <a:path w="3738" h="2842" extrusionOk="0">
                  <a:moveTo>
                    <a:pt x="2359" y="211"/>
                  </a:moveTo>
                  <a:lnTo>
                    <a:pt x="614" y="1064"/>
                  </a:lnTo>
                  <a:cubicBezTo>
                    <a:pt x="182" y="1278"/>
                    <a:pt x="1" y="1800"/>
                    <a:pt x="215" y="2228"/>
                  </a:cubicBezTo>
                  <a:cubicBezTo>
                    <a:pt x="425" y="2660"/>
                    <a:pt x="948" y="2841"/>
                    <a:pt x="1379" y="2631"/>
                  </a:cubicBezTo>
                  <a:lnTo>
                    <a:pt x="3125" y="1775"/>
                  </a:lnTo>
                  <a:cubicBezTo>
                    <a:pt x="3556" y="1564"/>
                    <a:pt x="3738" y="1042"/>
                    <a:pt x="3524" y="610"/>
                  </a:cubicBezTo>
                  <a:cubicBezTo>
                    <a:pt x="3313" y="182"/>
                    <a:pt x="2791" y="1"/>
                    <a:pt x="2359" y="21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22;p55">
              <a:extLst>
                <a:ext uri="{FF2B5EF4-FFF2-40B4-BE49-F238E27FC236}">
                  <a16:creationId xmlns:a16="http://schemas.microsoft.com/office/drawing/2014/main" id="{2E6BAB06-0FD1-D681-156D-22E49AB6801A}"/>
                </a:ext>
              </a:extLst>
            </p:cNvPr>
            <p:cNvSpPr/>
            <p:nvPr/>
          </p:nvSpPr>
          <p:spPr>
            <a:xfrm>
              <a:off x="5462523" y="3706670"/>
              <a:ext cx="39702" cy="39877"/>
            </a:xfrm>
            <a:custGeom>
              <a:avLst/>
              <a:gdLst/>
              <a:ahLst/>
              <a:cxnLst/>
              <a:rect l="l" t="t" r="r" b="b"/>
              <a:pathLst>
                <a:path w="1362" h="1368" extrusionOk="0">
                  <a:moveTo>
                    <a:pt x="1227" y="435"/>
                  </a:moveTo>
                  <a:cubicBezTo>
                    <a:pt x="1361" y="737"/>
                    <a:pt x="1231" y="1096"/>
                    <a:pt x="930" y="1230"/>
                  </a:cubicBezTo>
                  <a:cubicBezTo>
                    <a:pt x="632" y="1368"/>
                    <a:pt x="273" y="1234"/>
                    <a:pt x="139" y="936"/>
                  </a:cubicBezTo>
                  <a:cubicBezTo>
                    <a:pt x="1" y="635"/>
                    <a:pt x="131" y="279"/>
                    <a:pt x="433" y="142"/>
                  </a:cubicBezTo>
                  <a:cubicBezTo>
                    <a:pt x="730" y="0"/>
                    <a:pt x="1086" y="134"/>
                    <a:pt x="1227" y="435"/>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3;p55">
              <a:extLst>
                <a:ext uri="{FF2B5EF4-FFF2-40B4-BE49-F238E27FC236}">
                  <a16:creationId xmlns:a16="http://schemas.microsoft.com/office/drawing/2014/main" id="{4D4C7E91-1ED0-DC04-7194-A02C016876E0}"/>
                </a:ext>
              </a:extLst>
            </p:cNvPr>
            <p:cNvSpPr/>
            <p:nvPr/>
          </p:nvSpPr>
          <p:spPr>
            <a:xfrm>
              <a:off x="5507064" y="3684866"/>
              <a:ext cx="39673" cy="39790"/>
            </a:xfrm>
            <a:custGeom>
              <a:avLst/>
              <a:gdLst/>
              <a:ahLst/>
              <a:cxnLst/>
              <a:rect l="l" t="t" r="r" b="b"/>
              <a:pathLst>
                <a:path w="1361" h="1365" extrusionOk="0">
                  <a:moveTo>
                    <a:pt x="1227" y="436"/>
                  </a:moveTo>
                  <a:cubicBezTo>
                    <a:pt x="1361" y="737"/>
                    <a:pt x="1230" y="1093"/>
                    <a:pt x="933" y="1231"/>
                  </a:cubicBezTo>
                  <a:cubicBezTo>
                    <a:pt x="632" y="1365"/>
                    <a:pt x="272" y="1234"/>
                    <a:pt x="138" y="937"/>
                  </a:cubicBezTo>
                  <a:cubicBezTo>
                    <a:pt x="0" y="636"/>
                    <a:pt x="135" y="276"/>
                    <a:pt x="432" y="142"/>
                  </a:cubicBezTo>
                  <a:cubicBezTo>
                    <a:pt x="733" y="1"/>
                    <a:pt x="1089" y="131"/>
                    <a:pt x="1227" y="436"/>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24;p55">
              <a:extLst>
                <a:ext uri="{FF2B5EF4-FFF2-40B4-BE49-F238E27FC236}">
                  <a16:creationId xmlns:a16="http://schemas.microsoft.com/office/drawing/2014/main" id="{B87EC045-56C9-BACF-3C41-D67DBA819078}"/>
                </a:ext>
              </a:extLst>
            </p:cNvPr>
            <p:cNvSpPr/>
            <p:nvPr/>
          </p:nvSpPr>
          <p:spPr>
            <a:xfrm>
              <a:off x="5326509" y="3642569"/>
              <a:ext cx="62877" cy="34834"/>
            </a:xfrm>
            <a:custGeom>
              <a:avLst/>
              <a:gdLst/>
              <a:ahLst/>
              <a:cxnLst/>
              <a:rect l="l" t="t" r="r" b="b"/>
              <a:pathLst>
                <a:path w="2157" h="1195" extrusionOk="0">
                  <a:moveTo>
                    <a:pt x="1906" y="555"/>
                  </a:moveTo>
                  <a:lnTo>
                    <a:pt x="454" y="55"/>
                  </a:lnTo>
                  <a:cubicBezTo>
                    <a:pt x="291" y="0"/>
                    <a:pt x="117" y="87"/>
                    <a:pt x="59" y="247"/>
                  </a:cubicBezTo>
                  <a:cubicBezTo>
                    <a:pt x="1" y="403"/>
                    <a:pt x="92" y="581"/>
                    <a:pt x="251" y="639"/>
                  </a:cubicBezTo>
                  <a:lnTo>
                    <a:pt x="1703" y="1140"/>
                  </a:lnTo>
                  <a:cubicBezTo>
                    <a:pt x="1866" y="1194"/>
                    <a:pt x="2036" y="1107"/>
                    <a:pt x="2094" y="947"/>
                  </a:cubicBezTo>
                  <a:cubicBezTo>
                    <a:pt x="2156" y="784"/>
                    <a:pt x="2069" y="610"/>
                    <a:pt x="1906" y="555"/>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25;p55">
              <a:extLst>
                <a:ext uri="{FF2B5EF4-FFF2-40B4-BE49-F238E27FC236}">
                  <a16:creationId xmlns:a16="http://schemas.microsoft.com/office/drawing/2014/main" id="{3F44031D-D8B3-2E4A-C1EA-549E9AB0D520}"/>
                </a:ext>
              </a:extLst>
            </p:cNvPr>
            <p:cNvSpPr/>
            <p:nvPr/>
          </p:nvSpPr>
          <p:spPr>
            <a:xfrm>
              <a:off x="5314994" y="3676820"/>
              <a:ext cx="62527" cy="34718"/>
            </a:xfrm>
            <a:custGeom>
              <a:avLst/>
              <a:gdLst/>
              <a:ahLst/>
              <a:cxnLst/>
              <a:rect l="l" t="t" r="r" b="b"/>
              <a:pathLst>
                <a:path w="2145" h="1191" extrusionOk="0">
                  <a:moveTo>
                    <a:pt x="1902" y="552"/>
                  </a:moveTo>
                  <a:lnTo>
                    <a:pt x="450" y="55"/>
                  </a:lnTo>
                  <a:cubicBezTo>
                    <a:pt x="287" y="1"/>
                    <a:pt x="113" y="88"/>
                    <a:pt x="55" y="244"/>
                  </a:cubicBezTo>
                  <a:cubicBezTo>
                    <a:pt x="0" y="407"/>
                    <a:pt x="88" y="581"/>
                    <a:pt x="247" y="639"/>
                  </a:cubicBezTo>
                  <a:lnTo>
                    <a:pt x="1698" y="1137"/>
                  </a:lnTo>
                  <a:cubicBezTo>
                    <a:pt x="1862" y="1191"/>
                    <a:pt x="2032" y="1108"/>
                    <a:pt x="2090" y="948"/>
                  </a:cubicBezTo>
                  <a:cubicBezTo>
                    <a:pt x="2145" y="785"/>
                    <a:pt x="2061" y="607"/>
                    <a:pt x="1902" y="5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55">
              <a:extLst>
                <a:ext uri="{FF2B5EF4-FFF2-40B4-BE49-F238E27FC236}">
                  <a16:creationId xmlns:a16="http://schemas.microsoft.com/office/drawing/2014/main" id="{9CEB275E-9DF3-6D39-33AC-0BCC409B4C79}"/>
                </a:ext>
              </a:extLst>
            </p:cNvPr>
            <p:cNvSpPr/>
            <p:nvPr/>
          </p:nvSpPr>
          <p:spPr>
            <a:xfrm>
              <a:off x="5354755" y="3622776"/>
              <a:ext cx="26789" cy="14837"/>
            </a:xfrm>
            <a:custGeom>
              <a:avLst/>
              <a:gdLst/>
              <a:ahLst/>
              <a:cxnLst/>
              <a:rect l="l" t="t" r="r" b="b"/>
              <a:pathLst>
                <a:path w="919" h="509" extrusionOk="0">
                  <a:moveTo>
                    <a:pt x="813" y="237"/>
                  </a:moveTo>
                  <a:lnTo>
                    <a:pt x="193" y="23"/>
                  </a:lnTo>
                  <a:cubicBezTo>
                    <a:pt x="124" y="1"/>
                    <a:pt x="48" y="37"/>
                    <a:pt x="26" y="102"/>
                  </a:cubicBezTo>
                  <a:cubicBezTo>
                    <a:pt x="1" y="171"/>
                    <a:pt x="37" y="248"/>
                    <a:pt x="106" y="273"/>
                  </a:cubicBezTo>
                  <a:lnTo>
                    <a:pt x="726" y="483"/>
                  </a:lnTo>
                  <a:cubicBezTo>
                    <a:pt x="795" y="509"/>
                    <a:pt x="871" y="473"/>
                    <a:pt x="897" y="404"/>
                  </a:cubicBezTo>
                  <a:cubicBezTo>
                    <a:pt x="919" y="335"/>
                    <a:pt x="882" y="258"/>
                    <a:pt x="813" y="23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27;p55">
              <a:extLst>
                <a:ext uri="{FF2B5EF4-FFF2-40B4-BE49-F238E27FC236}">
                  <a16:creationId xmlns:a16="http://schemas.microsoft.com/office/drawing/2014/main" id="{29FCED16-94BE-D8ED-649D-AC3EBA902A15}"/>
                </a:ext>
              </a:extLst>
            </p:cNvPr>
            <p:cNvSpPr/>
            <p:nvPr/>
          </p:nvSpPr>
          <p:spPr>
            <a:xfrm>
              <a:off x="5428155" y="3678424"/>
              <a:ext cx="263166" cy="413026"/>
            </a:xfrm>
            <a:custGeom>
              <a:avLst/>
              <a:gdLst/>
              <a:ahLst/>
              <a:cxnLst/>
              <a:rect l="l" t="t" r="r" b="b"/>
              <a:pathLst>
                <a:path w="9028" h="14169" extrusionOk="0">
                  <a:moveTo>
                    <a:pt x="9028" y="8788"/>
                  </a:moveTo>
                  <a:lnTo>
                    <a:pt x="7344" y="2787"/>
                  </a:lnTo>
                  <a:cubicBezTo>
                    <a:pt x="7344" y="2787"/>
                    <a:pt x="7047" y="2014"/>
                    <a:pt x="6963" y="1960"/>
                  </a:cubicBezTo>
                  <a:cubicBezTo>
                    <a:pt x="6880" y="1905"/>
                    <a:pt x="4072" y="44"/>
                    <a:pt x="4006" y="22"/>
                  </a:cubicBezTo>
                  <a:cubicBezTo>
                    <a:pt x="3937" y="0"/>
                    <a:pt x="2609" y="62"/>
                    <a:pt x="2856" y="1277"/>
                  </a:cubicBezTo>
                  <a:cubicBezTo>
                    <a:pt x="3106" y="2493"/>
                    <a:pt x="3995" y="3393"/>
                    <a:pt x="3995" y="3393"/>
                  </a:cubicBezTo>
                  <a:lnTo>
                    <a:pt x="3955" y="5490"/>
                  </a:lnTo>
                  <a:cubicBezTo>
                    <a:pt x="3955" y="5490"/>
                    <a:pt x="1" y="10199"/>
                    <a:pt x="4953" y="14169"/>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28;p55">
              <a:extLst>
                <a:ext uri="{FF2B5EF4-FFF2-40B4-BE49-F238E27FC236}">
                  <a16:creationId xmlns:a16="http://schemas.microsoft.com/office/drawing/2014/main" id="{873CEC0C-1485-02A2-FF92-AFE03469E5DB}"/>
                </a:ext>
              </a:extLst>
            </p:cNvPr>
            <p:cNvSpPr/>
            <p:nvPr/>
          </p:nvSpPr>
          <p:spPr>
            <a:xfrm>
              <a:off x="5522601" y="3682213"/>
              <a:ext cx="63285" cy="41393"/>
            </a:xfrm>
            <a:custGeom>
              <a:avLst/>
              <a:gdLst/>
              <a:ahLst/>
              <a:cxnLst/>
              <a:rect l="l" t="t" r="r" b="b"/>
              <a:pathLst>
                <a:path w="2171" h="1420" extrusionOk="0">
                  <a:moveTo>
                    <a:pt x="1" y="509"/>
                  </a:moveTo>
                  <a:cubicBezTo>
                    <a:pt x="1" y="509"/>
                    <a:pt x="237" y="66"/>
                    <a:pt x="937" y="1"/>
                  </a:cubicBezTo>
                  <a:cubicBezTo>
                    <a:pt x="1187" y="161"/>
                    <a:pt x="1673" y="476"/>
                    <a:pt x="2170" y="803"/>
                  </a:cubicBezTo>
                  <a:lnTo>
                    <a:pt x="2170" y="803"/>
                  </a:lnTo>
                  <a:lnTo>
                    <a:pt x="541" y="1416"/>
                  </a:lnTo>
                  <a:cubicBezTo>
                    <a:pt x="538" y="1420"/>
                    <a:pt x="135" y="1086"/>
                    <a:pt x="1" y="509"/>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29;p55">
              <a:extLst>
                <a:ext uri="{FF2B5EF4-FFF2-40B4-BE49-F238E27FC236}">
                  <a16:creationId xmlns:a16="http://schemas.microsoft.com/office/drawing/2014/main" id="{323C6A66-7272-A16C-75EC-A2B863612071}"/>
                </a:ext>
              </a:extLst>
            </p:cNvPr>
            <p:cNvSpPr/>
            <p:nvPr/>
          </p:nvSpPr>
          <p:spPr>
            <a:xfrm>
              <a:off x="4896605" y="3552758"/>
              <a:ext cx="300915" cy="322312"/>
            </a:xfrm>
            <a:custGeom>
              <a:avLst/>
              <a:gdLst/>
              <a:ahLst/>
              <a:cxnLst/>
              <a:rect l="l" t="t" r="r" b="b"/>
              <a:pathLst>
                <a:path w="10323" h="11057" extrusionOk="0">
                  <a:moveTo>
                    <a:pt x="0" y="4311"/>
                  </a:moveTo>
                  <a:lnTo>
                    <a:pt x="4895" y="455"/>
                  </a:lnTo>
                  <a:cubicBezTo>
                    <a:pt x="4895" y="455"/>
                    <a:pt x="5591" y="1"/>
                    <a:pt x="5686" y="8"/>
                  </a:cubicBezTo>
                  <a:cubicBezTo>
                    <a:pt x="5787" y="12"/>
                    <a:pt x="9147" y="164"/>
                    <a:pt x="9216" y="182"/>
                  </a:cubicBezTo>
                  <a:cubicBezTo>
                    <a:pt x="9285" y="208"/>
                    <a:pt x="10322" y="1042"/>
                    <a:pt x="9401" y="1877"/>
                  </a:cubicBezTo>
                  <a:cubicBezTo>
                    <a:pt x="8479" y="2711"/>
                    <a:pt x="7238" y="2914"/>
                    <a:pt x="7238" y="2914"/>
                  </a:cubicBezTo>
                  <a:lnTo>
                    <a:pt x="6038" y="4634"/>
                  </a:lnTo>
                  <a:cubicBezTo>
                    <a:pt x="6038" y="4634"/>
                    <a:pt x="6458" y="10766"/>
                    <a:pt x="116" y="11056"/>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30;p55">
              <a:extLst>
                <a:ext uri="{FF2B5EF4-FFF2-40B4-BE49-F238E27FC236}">
                  <a16:creationId xmlns:a16="http://schemas.microsoft.com/office/drawing/2014/main" id="{3C8F3042-7162-2992-CC1F-3FA564CA7C3D}"/>
                </a:ext>
              </a:extLst>
            </p:cNvPr>
            <p:cNvSpPr/>
            <p:nvPr/>
          </p:nvSpPr>
          <p:spPr>
            <a:xfrm>
              <a:off x="5116804" y="3555615"/>
              <a:ext cx="58183" cy="42442"/>
            </a:xfrm>
            <a:custGeom>
              <a:avLst/>
              <a:gdLst/>
              <a:ahLst/>
              <a:cxnLst/>
              <a:rect l="l" t="t" r="r" b="b"/>
              <a:pathLst>
                <a:path w="1996" h="1456" extrusionOk="0">
                  <a:moveTo>
                    <a:pt x="1930" y="1042"/>
                  </a:moveTo>
                  <a:cubicBezTo>
                    <a:pt x="1930" y="1042"/>
                    <a:pt x="1996" y="545"/>
                    <a:pt x="1470" y="77"/>
                  </a:cubicBezTo>
                  <a:cubicBezTo>
                    <a:pt x="1176" y="59"/>
                    <a:pt x="595" y="30"/>
                    <a:pt x="0" y="1"/>
                  </a:cubicBezTo>
                  <a:lnTo>
                    <a:pt x="0" y="1"/>
                  </a:lnTo>
                  <a:lnTo>
                    <a:pt x="954" y="1456"/>
                  </a:lnTo>
                  <a:cubicBezTo>
                    <a:pt x="954" y="1456"/>
                    <a:pt x="1480" y="1423"/>
                    <a:pt x="1930" y="1042"/>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331;p55">
            <a:extLst>
              <a:ext uri="{FF2B5EF4-FFF2-40B4-BE49-F238E27FC236}">
                <a16:creationId xmlns:a16="http://schemas.microsoft.com/office/drawing/2014/main" id="{4BBFEAB5-5349-687E-2EB4-AE766CADA2C4}"/>
              </a:ext>
            </a:extLst>
          </p:cNvPr>
          <p:cNvGrpSpPr/>
          <p:nvPr/>
        </p:nvGrpSpPr>
        <p:grpSpPr>
          <a:xfrm>
            <a:off x="981778" y="3377207"/>
            <a:ext cx="3545576" cy="2343640"/>
            <a:chOff x="6352326" y="3490785"/>
            <a:chExt cx="1427825" cy="943760"/>
          </a:xfrm>
        </p:grpSpPr>
        <p:sp>
          <p:nvSpPr>
            <p:cNvPr id="38" name="Google Shape;1332;p55">
              <a:extLst>
                <a:ext uri="{FF2B5EF4-FFF2-40B4-BE49-F238E27FC236}">
                  <a16:creationId xmlns:a16="http://schemas.microsoft.com/office/drawing/2014/main" id="{280A9FE0-7B72-72E2-FBAD-84C0BEE3278B}"/>
                </a:ext>
              </a:extLst>
            </p:cNvPr>
            <p:cNvSpPr/>
            <p:nvPr/>
          </p:nvSpPr>
          <p:spPr>
            <a:xfrm>
              <a:off x="6352326" y="3545062"/>
              <a:ext cx="389240" cy="889483"/>
            </a:xfrm>
            <a:custGeom>
              <a:avLst/>
              <a:gdLst/>
              <a:ahLst/>
              <a:cxnLst/>
              <a:rect l="l" t="t" r="r" b="b"/>
              <a:pathLst>
                <a:path w="13353" h="30514" extrusionOk="0">
                  <a:moveTo>
                    <a:pt x="11977" y="2467"/>
                  </a:moveTo>
                  <a:lnTo>
                    <a:pt x="12848" y="6262"/>
                  </a:lnTo>
                  <a:cubicBezTo>
                    <a:pt x="12362" y="6382"/>
                    <a:pt x="12355" y="7173"/>
                    <a:pt x="12340" y="7558"/>
                  </a:cubicBezTo>
                  <a:cubicBezTo>
                    <a:pt x="12311" y="8374"/>
                    <a:pt x="12518" y="8820"/>
                    <a:pt x="11683" y="9299"/>
                  </a:cubicBezTo>
                  <a:cubicBezTo>
                    <a:pt x="10635" y="9905"/>
                    <a:pt x="9586" y="10504"/>
                    <a:pt x="8534" y="11106"/>
                  </a:cubicBezTo>
                  <a:cubicBezTo>
                    <a:pt x="8338" y="11215"/>
                    <a:pt x="8146" y="11331"/>
                    <a:pt x="7990" y="11494"/>
                  </a:cubicBezTo>
                  <a:cubicBezTo>
                    <a:pt x="7714" y="11792"/>
                    <a:pt x="7623" y="12216"/>
                    <a:pt x="7591" y="12619"/>
                  </a:cubicBezTo>
                  <a:cubicBezTo>
                    <a:pt x="7547" y="13182"/>
                    <a:pt x="7594" y="13744"/>
                    <a:pt x="7696" y="14303"/>
                  </a:cubicBezTo>
                  <a:cubicBezTo>
                    <a:pt x="8012" y="16062"/>
                    <a:pt x="8773" y="15620"/>
                    <a:pt x="9942" y="16980"/>
                  </a:cubicBezTo>
                  <a:cubicBezTo>
                    <a:pt x="10776" y="17953"/>
                    <a:pt x="7805" y="21124"/>
                    <a:pt x="7660" y="22140"/>
                  </a:cubicBezTo>
                  <a:cubicBezTo>
                    <a:pt x="7420" y="23867"/>
                    <a:pt x="6901" y="28783"/>
                    <a:pt x="6662" y="30514"/>
                  </a:cubicBezTo>
                  <a:lnTo>
                    <a:pt x="0" y="23391"/>
                  </a:lnTo>
                  <a:cubicBezTo>
                    <a:pt x="0" y="23391"/>
                    <a:pt x="1404" y="20373"/>
                    <a:pt x="1709" y="19691"/>
                  </a:cubicBezTo>
                  <a:cubicBezTo>
                    <a:pt x="2014" y="19012"/>
                    <a:pt x="2558" y="13533"/>
                    <a:pt x="2558" y="13533"/>
                  </a:cubicBezTo>
                  <a:cubicBezTo>
                    <a:pt x="2558" y="13533"/>
                    <a:pt x="2366" y="10214"/>
                    <a:pt x="2420" y="9789"/>
                  </a:cubicBezTo>
                  <a:cubicBezTo>
                    <a:pt x="2478" y="9368"/>
                    <a:pt x="4195" y="6371"/>
                    <a:pt x="4195" y="6371"/>
                  </a:cubicBezTo>
                  <a:lnTo>
                    <a:pt x="5341" y="3113"/>
                  </a:lnTo>
                  <a:lnTo>
                    <a:pt x="9699" y="748"/>
                  </a:lnTo>
                  <a:cubicBezTo>
                    <a:pt x="9699" y="748"/>
                    <a:pt x="12826" y="0"/>
                    <a:pt x="12960" y="515"/>
                  </a:cubicBezTo>
                  <a:cubicBezTo>
                    <a:pt x="13352" y="2003"/>
                    <a:pt x="12518" y="1934"/>
                    <a:pt x="11977" y="246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3;p55">
              <a:extLst>
                <a:ext uri="{FF2B5EF4-FFF2-40B4-BE49-F238E27FC236}">
                  <a16:creationId xmlns:a16="http://schemas.microsoft.com/office/drawing/2014/main" id="{4A35EBF2-BD06-B7F4-38D9-3957240B4EBD}"/>
                </a:ext>
              </a:extLst>
            </p:cNvPr>
            <p:cNvSpPr/>
            <p:nvPr/>
          </p:nvSpPr>
          <p:spPr>
            <a:xfrm>
              <a:off x="6493616" y="3681280"/>
              <a:ext cx="104328" cy="209851"/>
            </a:xfrm>
            <a:custGeom>
              <a:avLst/>
              <a:gdLst/>
              <a:ahLst/>
              <a:cxnLst/>
              <a:rect l="l" t="t" r="r" b="b"/>
              <a:pathLst>
                <a:path w="3579" h="7199" extrusionOk="0">
                  <a:moveTo>
                    <a:pt x="1" y="7199"/>
                  </a:moveTo>
                  <a:lnTo>
                    <a:pt x="915" y="2885"/>
                  </a:lnTo>
                  <a:lnTo>
                    <a:pt x="3578" y="0"/>
                  </a:lnTo>
                  <a:lnTo>
                    <a:pt x="3288" y="3389"/>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4;p55">
              <a:extLst>
                <a:ext uri="{FF2B5EF4-FFF2-40B4-BE49-F238E27FC236}">
                  <a16:creationId xmlns:a16="http://schemas.microsoft.com/office/drawing/2014/main" id="{246E23CF-79D2-05AE-60B1-F1807E1E5AA7}"/>
                </a:ext>
              </a:extLst>
            </p:cNvPr>
            <p:cNvSpPr/>
            <p:nvPr/>
          </p:nvSpPr>
          <p:spPr>
            <a:xfrm>
              <a:off x="6871400" y="3490785"/>
              <a:ext cx="908751" cy="709190"/>
            </a:xfrm>
            <a:custGeom>
              <a:avLst/>
              <a:gdLst/>
              <a:ahLst/>
              <a:cxnLst/>
              <a:rect l="l" t="t" r="r" b="b"/>
              <a:pathLst>
                <a:path w="31175" h="24329" extrusionOk="0">
                  <a:moveTo>
                    <a:pt x="1808" y="2537"/>
                  </a:moveTo>
                  <a:lnTo>
                    <a:pt x="2624" y="6343"/>
                  </a:lnTo>
                  <a:cubicBezTo>
                    <a:pt x="3117" y="6245"/>
                    <a:pt x="3458" y="6960"/>
                    <a:pt x="3636" y="7297"/>
                  </a:cubicBezTo>
                  <a:cubicBezTo>
                    <a:pt x="4006" y="8030"/>
                    <a:pt x="4010" y="8520"/>
                    <a:pt x="4968" y="8596"/>
                  </a:cubicBezTo>
                  <a:cubicBezTo>
                    <a:pt x="6176" y="8694"/>
                    <a:pt x="7377" y="8799"/>
                    <a:pt x="8582" y="8901"/>
                  </a:cubicBezTo>
                  <a:cubicBezTo>
                    <a:pt x="8803" y="8919"/>
                    <a:pt x="9031" y="8937"/>
                    <a:pt x="9238" y="9021"/>
                  </a:cubicBezTo>
                  <a:cubicBezTo>
                    <a:pt x="9616" y="9177"/>
                    <a:pt x="9877" y="9521"/>
                    <a:pt x="10073" y="9870"/>
                  </a:cubicBezTo>
                  <a:cubicBezTo>
                    <a:pt x="10352" y="10359"/>
                    <a:pt x="10552" y="10889"/>
                    <a:pt x="10693" y="11433"/>
                  </a:cubicBezTo>
                  <a:cubicBezTo>
                    <a:pt x="11150" y="13160"/>
                    <a:pt x="10269" y="13081"/>
                    <a:pt x="9790" y="14808"/>
                  </a:cubicBezTo>
                  <a:cubicBezTo>
                    <a:pt x="9445" y="16041"/>
                    <a:pt x="13480" y="17659"/>
                    <a:pt x="14038" y="18519"/>
                  </a:cubicBezTo>
                  <a:cubicBezTo>
                    <a:pt x="14993" y="19985"/>
                    <a:pt x="15813" y="21451"/>
                    <a:pt x="16763" y="22913"/>
                  </a:cubicBezTo>
                  <a:lnTo>
                    <a:pt x="31175" y="24328"/>
                  </a:lnTo>
                  <a:cubicBezTo>
                    <a:pt x="31175" y="24328"/>
                    <a:pt x="18958" y="14267"/>
                    <a:pt x="18396" y="13785"/>
                  </a:cubicBezTo>
                  <a:cubicBezTo>
                    <a:pt x="17834" y="13295"/>
                    <a:pt x="15029" y="8563"/>
                    <a:pt x="15029" y="8563"/>
                  </a:cubicBezTo>
                  <a:cubicBezTo>
                    <a:pt x="15029" y="8563"/>
                    <a:pt x="13799" y="5472"/>
                    <a:pt x="13567" y="5117"/>
                  </a:cubicBezTo>
                  <a:cubicBezTo>
                    <a:pt x="13335" y="4757"/>
                    <a:pt x="10515" y="2766"/>
                    <a:pt x="10515" y="2766"/>
                  </a:cubicBezTo>
                  <a:lnTo>
                    <a:pt x="8095" y="298"/>
                  </a:lnTo>
                  <a:lnTo>
                    <a:pt x="3150" y="1"/>
                  </a:lnTo>
                  <a:cubicBezTo>
                    <a:pt x="3150" y="1"/>
                    <a:pt x="1" y="643"/>
                    <a:pt x="95" y="1169"/>
                  </a:cubicBezTo>
                  <a:cubicBezTo>
                    <a:pt x="364" y="2697"/>
                    <a:pt x="1089" y="2287"/>
                    <a:pt x="1808" y="253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5;p55">
              <a:extLst>
                <a:ext uri="{FF2B5EF4-FFF2-40B4-BE49-F238E27FC236}">
                  <a16:creationId xmlns:a16="http://schemas.microsoft.com/office/drawing/2014/main" id="{246FA54B-EDEC-7665-29B6-C6BD470791FA}"/>
                </a:ext>
              </a:extLst>
            </p:cNvPr>
            <p:cNvSpPr/>
            <p:nvPr/>
          </p:nvSpPr>
          <p:spPr>
            <a:xfrm>
              <a:off x="7045076" y="3579226"/>
              <a:ext cx="183208" cy="145954"/>
            </a:xfrm>
            <a:custGeom>
              <a:avLst/>
              <a:gdLst/>
              <a:ahLst/>
              <a:cxnLst/>
              <a:rect l="l" t="t" r="r" b="b"/>
              <a:pathLst>
                <a:path w="6285" h="5007" extrusionOk="0">
                  <a:moveTo>
                    <a:pt x="6284" y="5007"/>
                  </a:moveTo>
                  <a:lnTo>
                    <a:pt x="3632" y="1488"/>
                  </a:lnTo>
                  <a:lnTo>
                    <a:pt x="0" y="0"/>
                  </a:lnTo>
                  <a:lnTo>
                    <a:pt x="1695" y="2950"/>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6;p55">
              <a:extLst>
                <a:ext uri="{FF2B5EF4-FFF2-40B4-BE49-F238E27FC236}">
                  <a16:creationId xmlns:a16="http://schemas.microsoft.com/office/drawing/2014/main" id="{5BDFF376-350F-E2CC-1A69-87F63485662F}"/>
                </a:ext>
              </a:extLst>
            </p:cNvPr>
            <p:cNvSpPr/>
            <p:nvPr/>
          </p:nvSpPr>
          <p:spPr>
            <a:xfrm>
              <a:off x="6765528" y="3815370"/>
              <a:ext cx="220665" cy="92901"/>
            </a:xfrm>
            <a:custGeom>
              <a:avLst/>
              <a:gdLst/>
              <a:ahLst/>
              <a:cxnLst/>
              <a:rect l="l" t="t" r="r" b="b"/>
              <a:pathLst>
                <a:path w="7570" h="3187" extrusionOk="0">
                  <a:moveTo>
                    <a:pt x="7569" y="1703"/>
                  </a:moveTo>
                  <a:lnTo>
                    <a:pt x="356" y="3186"/>
                  </a:lnTo>
                  <a:lnTo>
                    <a:pt x="1" y="1488"/>
                  </a:lnTo>
                  <a:lnTo>
                    <a:pt x="7217"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37;p55">
              <a:extLst>
                <a:ext uri="{FF2B5EF4-FFF2-40B4-BE49-F238E27FC236}">
                  <a16:creationId xmlns:a16="http://schemas.microsoft.com/office/drawing/2014/main" id="{23016F25-C126-0918-ACF8-216D5158FBB6}"/>
                </a:ext>
              </a:extLst>
            </p:cNvPr>
            <p:cNvSpPr/>
            <p:nvPr/>
          </p:nvSpPr>
          <p:spPr>
            <a:xfrm>
              <a:off x="6608788" y="3572026"/>
              <a:ext cx="120390" cy="81037"/>
            </a:xfrm>
            <a:custGeom>
              <a:avLst/>
              <a:gdLst/>
              <a:ahLst/>
              <a:cxnLst/>
              <a:rect l="l" t="t" r="r" b="b"/>
              <a:pathLst>
                <a:path w="4130" h="2780" extrusionOk="0">
                  <a:moveTo>
                    <a:pt x="4093" y="1658"/>
                  </a:moveTo>
                  <a:cubicBezTo>
                    <a:pt x="4021" y="1209"/>
                    <a:pt x="3930" y="762"/>
                    <a:pt x="3832" y="312"/>
                  </a:cubicBezTo>
                  <a:cubicBezTo>
                    <a:pt x="3792" y="131"/>
                    <a:pt x="3586" y="0"/>
                    <a:pt x="3350" y="11"/>
                  </a:cubicBezTo>
                  <a:cubicBezTo>
                    <a:pt x="2327" y="73"/>
                    <a:pt x="1318" y="280"/>
                    <a:pt x="356" y="628"/>
                  </a:cubicBezTo>
                  <a:cubicBezTo>
                    <a:pt x="135" y="711"/>
                    <a:pt x="1" y="911"/>
                    <a:pt x="41" y="1096"/>
                  </a:cubicBezTo>
                  <a:cubicBezTo>
                    <a:pt x="124" y="1546"/>
                    <a:pt x="226" y="1989"/>
                    <a:pt x="335" y="2435"/>
                  </a:cubicBezTo>
                  <a:cubicBezTo>
                    <a:pt x="393" y="2667"/>
                    <a:pt x="647" y="2780"/>
                    <a:pt x="864" y="2692"/>
                  </a:cubicBezTo>
                  <a:cubicBezTo>
                    <a:pt x="1768" y="2333"/>
                    <a:pt x="2729" y="2141"/>
                    <a:pt x="3705" y="2112"/>
                  </a:cubicBezTo>
                  <a:cubicBezTo>
                    <a:pt x="3945" y="2101"/>
                    <a:pt x="4130" y="1894"/>
                    <a:pt x="4093" y="165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38;p55">
              <a:extLst>
                <a:ext uri="{FF2B5EF4-FFF2-40B4-BE49-F238E27FC236}">
                  <a16:creationId xmlns:a16="http://schemas.microsoft.com/office/drawing/2014/main" id="{E641FD56-A941-630A-CD40-6A5055B00212}"/>
                </a:ext>
              </a:extLst>
            </p:cNvPr>
            <p:cNvSpPr/>
            <p:nvPr/>
          </p:nvSpPr>
          <p:spPr>
            <a:xfrm>
              <a:off x="6906089" y="3510782"/>
              <a:ext cx="120506" cy="81037"/>
            </a:xfrm>
            <a:custGeom>
              <a:avLst/>
              <a:gdLst/>
              <a:ahLst/>
              <a:cxnLst/>
              <a:rect l="l" t="t" r="r" b="b"/>
              <a:pathLst>
                <a:path w="4134" h="2780" extrusionOk="0">
                  <a:moveTo>
                    <a:pt x="4094" y="1659"/>
                  </a:moveTo>
                  <a:cubicBezTo>
                    <a:pt x="4021" y="1209"/>
                    <a:pt x="3930" y="762"/>
                    <a:pt x="3832" y="313"/>
                  </a:cubicBezTo>
                  <a:cubicBezTo>
                    <a:pt x="3792" y="131"/>
                    <a:pt x="3589" y="1"/>
                    <a:pt x="3350" y="15"/>
                  </a:cubicBezTo>
                  <a:cubicBezTo>
                    <a:pt x="2327" y="73"/>
                    <a:pt x="1318" y="280"/>
                    <a:pt x="356" y="632"/>
                  </a:cubicBezTo>
                  <a:cubicBezTo>
                    <a:pt x="135" y="712"/>
                    <a:pt x="1" y="911"/>
                    <a:pt x="41" y="1096"/>
                  </a:cubicBezTo>
                  <a:cubicBezTo>
                    <a:pt x="128" y="1546"/>
                    <a:pt x="226" y="1992"/>
                    <a:pt x="335" y="2435"/>
                  </a:cubicBezTo>
                  <a:cubicBezTo>
                    <a:pt x="393" y="2664"/>
                    <a:pt x="647" y="2780"/>
                    <a:pt x="864" y="2693"/>
                  </a:cubicBezTo>
                  <a:cubicBezTo>
                    <a:pt x="1768" y="2337"/>
                    <a:pt x="2729" y="2141"/>
                    <a:pt x="3705" y="2112"/>
                  </a:cubicBezTo>
                  <a:cubicBezTo>
                    <a:pt x="3945" y="2101"/>
                    <a:pt x="4133" y="1895"/>
                    <a:pt x="4094" y="165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39;p55">
              <a:extLst>
                <a:ext uri="{FF2B5EF4-FFF2-40B4-BE49-F238E27FC236}">
                  <a16:creationId xmlns:a16="http://schemas.microsoft.com/office/drawing/2014/main" id="{8C3B024F-1FDE-3328-7C61-5FD8D52CBAD1}"/>
                </a:ext>
              </a:extLst>
            </p:cNvPr>
            <p:cNvSpPr/>
            <p:nvPr/>
          </p:nvSpPr>
          <p:spPr>
            <a:xfrm>
              <a:off x="6900813" y="3564301"/>
              <a:ext cx="300391" cy="389881"/>
            </a:xfrm>
            <a:custGeom>
              <a:avLst/>
              <a:gdLst/>
              <a:ahLst/>
              <a:cxnLst/>
              <a:rect l="l" t="t" r="r" b="b"/>
              <a:pathLst>
                <a:path w="10305" h="13375" extrusionOk="0">
                  <a:moveTo>
                    <a:pt x="5251" y="400"/>
                  </a:moveTo>
                  <a:cubicBezTo>
                    <a:pt x="5251" y="400"/>
                    <a:pt x="6684" y="3179"/>
                    <a:pt x="8026" y="6020"/>
                  </a:cubicBezTo>
                  <a:cubicBezTo>
                    <a:pt x="8055" y="5936"/>
                    <a:pt x="8081" y="5856"/>
                    <a:pt x="8102" y="5769"/>
                  </a:cubicBezTo>
                  <a:cubicBezTo>
                    <a:pt x="8549" y="6734"/>
                    <a:pt x="8951" y="7725"/>
                    <a:pt x="9329" y="8719"/>
                  </a:cubicBezTo>
                  <a:cubicBezTo>
                    <a:pt x="9673" y="9633"/>
                    <a:pt x="10123" y="10599"/>
                    <a:pt x="10294" y="11567"/>
                  </a:cubicBezTo>
                  <a:cubicBezTo>
                    <a:pt x="10294" y="11567"/>
                    <a:pt x="10305" y="12340"/>
                    <a:pt x="9369" y="12913"/>
                  </a:cubicBezTo>
                  <a:cubicBezTo>
                    <a:pt x="8607" y="13374"/>
                    <a:pt x="7642" y="13338"/>
                    <a:pt x="6883" y="12863"/>
                  </a:cubicBezTo>
                  <a:lnTo>
                    <a:pt x="2823" y="10326"/>
                  </a:lnTo>
                  <a:lnTo>
                    <a:pt x="2145" y="7159"/>
                  </a:lnTo>
                  <a:lnTo>
                    <a:pt x="4" y="1474"/>
                  </a:lnTo>
                  <a:cubicBezTo>
                    <a:pt x="0" y="1481"/>
                    <a:pt x="2595" y="0"/>
                    <a:pt x="5251" y="40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40;p55">
              <a:extLst>
                <a:ext uri="{FF2B5EF4-FFF2-40B4-BE49-F238E27FC236}">
                  <a16:creationId xmlns:a16="http://schemas.microsoft.com/office/drawing/2014/main" id="{512076E9-3925-1ED4-4819-BF52D1132849}"/>
                </a:ext>
              </a:extLst>
            </p:cNvPr>
            <p:cNvSpPr/>
            <p:nvPr/>
          </p:nvSpPr>
          <p:spPr>
            <a:xfrm>
              <a:off x="6630680" y="3535734"/>
              <a:ext cx="371575" cy="108030"/>
            </a:xfrm>
            <a:custGeom>
              <a:avLst/>
              <a:gdLst/>
              <a:ahLst/>
              <a:cxnLst/>
              <a:rect l="l" t="t" r="r" b="b"/>
              <a:pathLst>
                <a:path w="12747" h="3706" extrusionOk="0">
                  <a:moveTo>
                    <a:pt x="2998" y="3139"/>
                  </a:moveTo>
                  <a:cubicBezTo>
                    <a:pt x="3277" y="3520"/>
                    <a:pt x="3738" y="3705"/>
                    <a:pt x="4184" y="3611"/>
                  </a:cubicBezTo>
                  <a:lnTo>
                    <a:pt x="9300" y="2559"/>
                  </a:lnTo>
                  <a:cubicBezTo>
                    <a:pt x="9743" y="2468"/>
                    <a:pt x="10091" y="2116"/>
                    <a:pt x="10196" y="1655"/>
                  </a:cubicBezTo>
                  <a:lnTo>
                    <a:pt x="10389" y="817"/>
                  </a:lnTo>
                  <a:cubicBezTo>
                    <a:pt x="10871" y="585"/>
                    <a:pt x="11724" y="222"/>
                    <a:pt x="12747" y="1"/>
                  </a:cubicBezTo>
                  <a:cubicBezTo>
                    <a:pt x="10697" y="128"/>
                    <a:pt x="8977" y="1104"/>
                    <a:pt x="8977" y="1104"/>
                  </a:cubicBezTo>
                  <a:lnTo>
                    <a:pt x="8712" y="2181"/>
                  </a:lnTo>
                  <a:lnTo>
                    <a:pt x="6641" y="2610"/>
                  </a:lnTo>
                  <a:lnTo>
                    <a:pt x="4569" y="3034"/>
                  </a:lnTo>
                  <a:lnTo>
                    <a:pt x="3898" y="2145"/>
                  </a:lnTo>
                  <a:cubicBezTo>
                    <a:pt x="3898" y="2145"/>
                    <a:pt x="1938" y="1927"/>
                    <a:pt x="1" y="2624"/>
                  </a:cubicBezTo>
                  <a:cubicBezTo>
                    <a:pt x="1028" y="2424"/>
                    <a:pt x="1953" y="2417"/>
                    <a:pt x="2490" y="2443"/>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41;p55">
              <a:extLst>
                <a:ext uri="{FF2B5EF4-FFF2-40B4-BE49-F238E27FC236}">
                  <a16:creationId xmlns:a16="http://schemas.microsoft.com/office/drawing/2014/main" id="{A68A25D8-70C1-92BA-87D3-7A39A152E5C5}"/>
                </a:ext>
              </a:extLst>
            </p:cNvPr>
            <p:cNvSpPr/>
            <p:nvPr/>
          </p:nvSpPr>
          <p:spPr>
            <a:xfrm>
              <a:off x="6584156" y="3628286"/>
              <a:ext cx="194518" cy="427426"/>
            </a:xfrm>
            <a:custGeom>
              <a:avLst/>
              <a:gdLst/>
              <a:ahLst/>
              <a:cxnLst/>
              <a:rect l="l" t="t" r="r" b="b"/>
              <a:pathLst>
                <a:path w="6673" h="14663" extrusionOk="0">
                  <a:moveTo>
                    <a:pt x="523" y="1416"/>
                  </a:moveTo>
                  <a:cubicBezTo>
                    <a:pt x="523" y="1416"/>
                    <a:pt x="305" y="4536"/>
                    <a:pt x="193" y="7674"/>
                  </a:cubicBezTo>
                  <a:cubicBezTo>
                    <a:pt x="131" y="7609"/>
                    <a:pt x="77" y="7547"/>
                    <a:pt x="22" y="7478"/>
                  </a:cubicBezTo>
                  <a:cubicBezTo>
                    <a:pt x="0" y="8545"/>
                    <a:pt x="19" y="9612"/>
                    <a:pt x="66" y="10671"/>
                  </a:cubicBezTo>
                  <a:cubicBezTo>
                    <a:pt x="109" y="11651"/>
                    <a:pt x="77" y="12714"/>
                    <a:pt x="302" y="13668"/>
                  </a:cubicBezTo>
                  <a:cubicBezTo>
                    <a:pt x="302" y="13668"/>
                    <a:pt x="599" y="14386"/>
                    <a:pt x="1684" y="14539"/>
                  </a:cubicBezTo>
                  <a:cubicBezTo>
                    <a:pt x="2569" y="14662"/>
                    <a:pt x="3436" y="14245"/>
                    <a:pt x="3944" y="13516"/>
                  </a:cubicBezTo>
                  <a:lnTo>
                    <a:pt x="6673" y="9583"/>
                  </a:lnTo>
                  <a:lnTo>
                    <a:pt x="6045" y="6401"/>
                  </a:lnTo>
                  <a:lnTo>
                    <a:pt x="5766" y="331"/>
                  </a:lnTo>
                  <a:cubicBezTo>
                    <a:pt x="5773" y="331"/>
                    <a:pt x="2809" y="1"/>
                    <a:pt x="523" y="1416"/>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42;p55">
              <a:extLst>
                <a:ext uri="{FF2B5EF4-FFF2-40B4-BE49-F238E27FC236}">
                  <a16:creationId xmlns:a16="http://schemas.microsoft.com/office/drawing/2014/main" id="{BAE1F196-111C-A0B7-0D34-4DDDEB5C053C}"/>
                </a:ext>
              </a:extLst>
            </p:cNvPr>
            <p:cNvSpPr/>
            <p:nvPr/>
          </p:nvSpPr>
          <p:spPr>
            <a:xfrm>
              <a:off x="6585002" y="3535006"/>
              <a:ext cx="551810" cy="353065"/>
            </a:xfrm>
            <a:custGeom>
              <a:avLst/>
              <a:gdLst/>
              <a:ahLst/>
              <a:cxnLst/>
              <a:rect l="l" t="t" r="r" b="b"/>
              <a:pathLst>
                <a:path w="18930" h="12112" extrusionOk="0">
                  <a:moveTo>
                    <a:pt x="18929" y="6778"/>
                  </a:moveTo>
                  <a:cubicBezTo>
                    <a:pt x="17496" y="3650"/>
                    <a:pt x="15656" y="77"/>
                    <a:pt x="15656" y="77"/>
                  </a:cubicBezTo>
                  <a:cubicBezTo>
                    <a:pt x="15203" y="8"/>
                    <a:pt x="14749" y="0"/>
                    <a:pt x="14314" y="26"/>
                  </a:cubicBezTo>
                  <a:cubicBezTo>
                    <a:pt x="13291" y="247"/>
                    <a:pt x="12438" y="610"/>
                    <a:pt x="11956" y="842"/>
                  </a:cubicBezTo>
                  <a:lnTo>
                    <a:pt x="11763" y="1680"/>
                  </a:lnTo>
                  <a:cubicBezTo>
                    <a:pt x="11658" y="2141"/>
                    <a:pt x="11310" y="2493"/>
                    <a:pt x="10867" y="2584"/>
                  </a:cubicBezTo>
                  <a:lnTo>
                    <a:pt x="5751" y="3636"/>
                  </a:lnTo>
                  <a:cubicBezTo>
                    <a:pt x="5305" y="3727"/>
                    <a:pt x="4844" y="3545"/>
                    <a:pt x="4565" y="3164"/>
                  </a:cubicBezTo>
                  <a:lnTo>
                    <a:pt x="4057" y="2464"/>
                  </a:lnTo>
                  <a:cubicBezTo>
                    <a:pt x="3524" y="2442"/>
                    <a:pt x="2591" y="2453"/>
                    <a:pt x="1568" y="2645"/>
                  </a:cubicBezTo>
                  <a:cubicBezTo>
                    <a:pt x="1154" y="2798"/>
                    <a:pt x="748" y="2983"/>
                    <a:pt x="356" y="3222"/>
                  </a:cubicBezTo>
                  <a:cubicBezTo>
                    <a:pt x="356" y="3222"/>
                    <a:pt x="77" y="7232"/>
                    <a:pt x="0" y="10675"/>
                  </a:cubicBezTo>
                  <a:cubicBezTo>
                    <a:pt x="726" y="11596"/>
                    <a:pt x="1905" y="12111"/>
                    <a:pt x="3128" y="11858"/>
                  </a:cubicBezTo>
                  <a:lnTo>
                    <a:pt x="6332" y="11201"/>
                  </a:lnTo>
                  <a:lnTo>
                    <a:pt x="6350" y="11168"/>
                  </a:lnTo>
                  <a:lnTo>
                    <a:pt x="9819" y="10453"/>
                  </a:lnTo>
                  <a:lnTo>
                    <a:pt x="13287" y="9735"/>
                  </a:lnTo>
                  <a:lnTo>
                    <a:pt x="13320" y="9753"/>
                  </a:lnTo>
                  <a:lnTo>
                    <a:pt x="16520" y="9096"/>
                  </a:lnTo>
                  <a:cubicBezTo>
                    <a:pt x="17746" y="8853"/>
                    <a:pt x="18624" y="7914"/>
                    <a:pt x="18929" y="677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43;p55">
              <a:extLst>
                <a:ext uri="{FF2B5EF4-FFF2-40B4-BE49-F238E27FC236}">
                  <a16:creationId xmlns:a16="http://schemas.microsoft.com/office/drawing/2014/main" id="{62249F6C-0650-D9A1-02F5-C79CD85DA2FB}"/>
                </a:ext>
              </a:extLst>
            </p:cNvPr>
            <p:cNvSpPr/>
            <p:nvPr/>
          </p:nvSpPr>
          <p:spPr>
            <a:xfrm>
              <a:off x="6597070" y="3579430"/>
              <a:ext cx="520590" cy="290130"/>
            </a:xfrm>
            <a:custGeom>
              <a:avLst/>
              <a:gdLst/>
              <a:ahLst/>
              <a:cxnLst/>
              <a:rect l="l" t="t" r="r" b="b"/>
              <a:pathLst>
                <a:path w="17859" h="9953" extrusionOk="0">
                  <a:moveTo>
                    <a:pt x="17049" y="3077"/>
                  </a:moveTo>
                  <a:cubicBezTo>
                    <a:pt x="16824" y="2598"/>
                    <a:pt x="16596" y="2123"/>
                    <a:pt x="16371" y="1651"/>
                  </a:cubicBezTo>
                  <a:cubicBezTo>
                    <a:pt x="15852" y="581"/>
                    <a:pt x="14673" y="0"/>
                    <a:pt x="13512" y="240"/>
                  </a:cubicBezTo>
                  <a:lnTo>
                    <a:pt x="2199" y="2569"/>
                  </a:lnTo>
                  <a:cubicBezTo>
                    <a:pt x="1031" y="2812"/>
                    <a:pt x="178" y="3810"/>
                    <a:pt x="131" y="4996"/>
                  </a:cubicBezTo>
                  <a:cubicBezTo>
                    <a:pt x="105" y="5519"/>
                    <a:pt x="87" y="6049"/>
                    <a:pt x="69" y="6578"/>
                  </a:cubicBezTo>
                  <a:cubicBezTo>
                    <a:pt x="0" y="8472"/>
                    <a:pt x="1665" y="9953"/>
                    <a:pt x="3443" y="9586"/>
                  </a:cubicBezTo>
                  <a:lnTo>
                    <a:pt x="15141" y="7177"/>
                  </a:lnTo>
                  <a:cubicBezTo>
                    <a:pt x="16919" y="6810"/>
                    <a:pt x="17858" y="4793"/>
                    <a:pt x="17049" y="307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44;p55">
              <a:extLst>
                <a:ext uri="{FF2B5EF4-FFF2-40B4-BE49-F238E27FC236}">
                  <a16:creationId xmlns:a16="http://schemas.microsoft.com/office/drawing/2014/main" id="{13367F4A-BC94-AB8A-B5AF-9604AF6BD3ED}"/>
                </a:ext>
              </a:extLst>
            </p:cNvPr>
            <p:cNvSpPr/>
            <p:nvPr/>
          </p:nvSpPr>
          <p:spPr>
            <a:xfrm>
              <a:off x="6613248" y="3656007"/>
              <a:ext cx="177174" cy="177174"/>
            </a:xfrm>
            <a:custGeom>
              <a:avLst/>
              <a:gdLst/>
              <a:ahLst/>
              <a:cxnLst/>
              <a:rect l="l" t="t" r="r" b="b"/>
              <a:pathLst>
                <a:path w="6078" h="6078" extrusionOk="0">
                  <a:moveTo>
                    <a:pt x="6078" y="3041"/>
                  </a:moveTo>
                  <a:cubicBezTo>
                    <a:pt x="6078" y="4720"/>
                    <a:pt x="4717" y="6077"/>
                    <a:pt x="3041" y="6077"/>
                  </a:cubicBezTo>
                  <a:cubicBezTo>
                    <a:pt x="1361" y="6077"/>
                    <a:pt x="0" y="4720"/>
                    <a:pt x="0" y="3041"/>
                  </a:cubicBezTo>
                  <a:cubicBezTo>
                    <a:pt x="0" y="1361"/>
                    <a:pt x="1361" y="0"/>
                    <a:pt x="3041" y="0"/>
                  </a:cubicBezTo>
                  <a:cubicBezTo>
                    <a:pt x="4717" y="0"/>
                    <a:pt x="6078" y="1361"/>
                    <a:pt x="6078" y="3041"/>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45;p55">
              <a:extLst>
                <a:ext uri="{FF2B5EF4-FFF2-40B4-BE49-F238E27FC236}">
                  <a16:creationId xmlns:a16="http://schemas.microsoft.com/office/drawing/2014/main" id="{F773E5A5-9CCA-B83E-754D-11C6DACC6F5C}"/>
                </a:ext>
              </a:extLst>
            </p:cNvPr>
            <p:cNvSpPr/>
            <p:nvPr/>
          </p:nvSpPr>
          <p:spPr>
            <a:xfrm>
              <a:off x="6632924" y="3713433"/>
              <a:ext cx="42646" cy="83369"/>
            </a:xfrm>
            <a:custGeom>
              <a:avLst/>
              <a:gdLst/>
              <a:ahLst/>
              <a:cxnLst/>
              <a:rect l="l" t="t" r="r" b="b"/>
              <a:pathLst>
                <a:path w="1463" h="2860" extrusionOk="0">
                  <a:moveTo>
                    <a:pt x="1070" y="1339"/>
                  </a:moveTo>
                  <a:cubicBezTo>
                    <a:pt x="1012" y="1063"/>
                    <a:pt x="1049" y="784"/>
                    <a:pt x="1154" y="545"/>
                  </a:cubicBezTo>
                  <a:lnTo>
                    <a:pt x="327" y="0"/>
                  </a:lnTo>
                  <a:cubicBezTo>
                    <a:pt x="87" y="454"/>
                    <a:pt x="0" y="994"/>
                    <a:pt x="109" y="1535"/>
                  </a:cubicBezTo>
                  <a:cubicBezTo>
                    <a:pt x="225" y="2079"/>
                    <a:pt x="519" y="2536"/>
                    <a:pt x="918" y="2859"/>
                  </a:cubicBezTo>
                  <a:lnTo>
                    <a:pt x="1462" y="2032"/>
                  </a:lnTo>
                  <a:cubicBezTo>
                    <a:pt x="1270" y="1851"/>
                    <a:pt x="1128" y="1615"/>
                    <a:pt x="1070" y="133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46;p55">
              <a:extLst>
                <a:ext uri="{FF2B5EF4-FFF2-40B4-BE49-F238E27FC236}">
                  <a16:creationId xmlns:a16="http://schemas.microsoft.com/office/drawing/2014/main" id="{66BCDEBD-0807-7AA9-445A-9000FE8010A0}"/>
                </a:ext>
              </a:extLst>
            </p:cNvPr>
            <p:cNvSpPr/>
            <p:nvPr/>
          </p:nvSpPr>
          <p:spPr>
            <a:xfrm>
              <a:off x="6728216" y="3692591"/>
              <a:ext cx="42646" cy="83252"/>
            </a:xfrm>
            <a:custGeom>
              <a:avLst/>
              <a:gdLst/>
              <a:ahLst/>
              <a:cxnLst/>
              <a:rect l="l" t="t" r="r" b="b"/>
              <a:pathLst>
                <a:path w="1463" h="2856" extrusionOk="0">
                  <a:moveTo>
                    <a:pt x="392" y="1517"/>
                  </a:moveTo>
                  <a:cubicBezTo>
                    <a:pt x="450" y="1796"/>
                    <a:pt x="414" y="2072"/>
                    <a:pt x="309" y="2312"/>
                  </a:cubicBezTo>
                  <a:lnTo>
                    <a:pt x="1136" y="2856"/>
                  </a:lnTo>
                  <a:cubicBezTo>
                    <a:pt x="1375" y="2402"/>
                    <a:pt x="1462" y="1862"/>
                    <a:pt x="1353" y="1321"/>
                  </a:cubicBezTo>
                  <a:cubicBezTo>
                    <a:pt x="1241" y="777"/>
                    <a:pt x="943" y="320"/>
                    <a:pt x="544" y="1"/>
                  </a:cubicBezTo>
                  <a:lnTo>
                    <a:pt x="0" y="824"/>
                  </a:lnTo>
                  <a:cubicBezTo>
                    <a:pt x="192" y="1006"/>
                    <a:pt x="334" y="1241"/>
                    <a:pt x="392" y="151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47;p55">
              <a:extLst>
                <a:ext uri="{FF2B5EF4-FFF2-40B4-BE49-F238E27FC236}">
                  <a16:creationId xmlns:a16="http://schemas.microsoft.com/office/drawing/2014/main" id="{5D7C8653-60E0-9D93-EC65-0EE438687C55}"/>
                </a:ext>
              </a:extLst>
            </p:cNvPr>
            <p:cNvSpPr/>
            <p:nvPr/>
          </p:nvSpPr>
          <p:spPr>
            <a:xfrm>
              <a:off x="6670674" y="3770975"/>
              <a:ext cx="83252" cy="42530"/>
            </a:xfrm>
            <a:custGeom>
              <a:avLst/>
              <a:gdLst/>
              <a:ahLst/>
              <a:cxnLst/>
              <a:rect l="l" t="t" r="r" b="b"/>
              <a:pathLst>
                <a:path w="2856" h="1459" extrusionOk="0">
                  <a:moveTo>
                    <a:pt x="2032" y="0"/>
                  </a:moveTo>
                  <a:cubicBezTo>
                    <a:pt x="1851" y="189"/>
                    <a:pt x="1615" y="330"/>
                    <a:pt x="1336" y="388"/>
                  </a:cubicBezTo>
                  <a:cubicBezTo>
                    <a:pt x="1060" y="450"/>
                    <a:pt x="784" y="414"/>
                    <a:pt x="545" y="308"/>
                  </a:cubicBezTo>
                  <a:lnTo>
                    <a:pt x="0" y="1132"/>
                  </a:lnTo>
                  <a:cubicBezTo>
                    <a:pt x="454" y="1375"/>
                    <a:pt x="991" y="1459"/>
                    <a:pt x="1531" y="1350"/>
                  </a:cubicBezTo>
                  <a:cubicBezTo>
                    <a:pt x="2076" y="1237"/>
                    <a:pt x="2533" y="943"/>
                    <a:pt x="2856" y="5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48;p55">
              <a:extLst>
                <a:ext uri="{FF2B5EF4-FFF2-40B4-BE49-F238E27FC236}">
                  <a16:creationId xmlns:a16="http://schemas.microsoft.com/office/drawing/2014/main" id="{5FF0ABE2-64BC-C949-2553-3419CD8D3BF0}"/>
                </a:ext>
              </a:extLst>
            </p:cNvPr>
            <p:cNvSpPr/>
            <p:nvPr/>
          </p:nvSpPr>
          <p:spPr>
            <a:xfrm>
              <a:off x="6649715" y="3675771"/>
              <a:ext cx="83398" cy="42559"/>
            </a:xfrm>
            <a:custGeom>
              <a:avLst/>
              <a:gdLst/>
              <a:ahLst/>
              <a:cxnLst/>
              <a:rect l="l" t="t" r="r" b="b"/>
              <a:pathLst>
                <a:path w="2861" h="1460" extrusionOk="0">
                  <a:moveTo>
                    <a:pt x="825" y="1459"/>
                  </a:moveTo>
                  <a:cubicBezTo>
                    <a:pt x="1006" y="1271"/>
                    <a:pt x="1242" y="1129"/>
                    <a:pt x="1521" y="1071"/>
                  </a:cubicBezTo>
                  <a:cubicBezTo>
                    <a:pt x="1797" y="1013"/>
                    <a:pt x="2073" y="1049"/>
                    <a:pt x="2316" y="1151"/>
                  </a:cubicBezTo>
                  <a:lnTo>
                    <a:pt x="2860" y="327"/>
                  </a:lnTo>
                  <a:cubicBezTo>
                    <a:pt x="2406" y="88"/>
                    <a:pt x="1866" y="1"/>
                    <a:pt x="1325" y="109"/>
                  </a:cubicBezTo>
                  <a:cubicBezTo>
                    <a:pt x="781" y="222"/>
                    <a:pt x="324" y="516"/>
                    <a:pt x="1" y="91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49;p55">
              <a:extLst>
                <a:ext uri="{FF2B5EF4-FFF2-40B4-BE49-F238E27FC236}">
                  <a16:creationId xmlns:a16="http://schemas.microsoft.com/office/drawing/2014/main" id="{336A48BE-40E3-7A20-B198-A98CA7EAE0A7}"/>
                </a:ext>
              </a:extLst>
            </p:cNvPr>
            <p:cNvSpPr/>
            <p:nvPr/>
          </p:nvSpPr>
          <p:spPr>
            <a:xfrm>
              <a:off x="6682625" y="3725472"/>
              <a:ext cx="38536" cy="38332"/>
            </a:xfrm>
            <a:custGeom>
              <a:avLst/>
              <a:gdLst/>
              <a:ahLst/>
              <a:cxnLst/>
              <a:rect l="l" t="t" r="r" b="b"/>
              <a:pathLst>
                <a:path w="1322" h="1315" extrusionOk="0">
                  <a:moveTo>
                    <a:pt x="1252" y="534"/>
                  </a:moveTo>
                  <a:cubicBezTo>
                    <a:pt x="1321" y="861"/>
                    <a:pt x="1107" y="1184"/>
                    <a:pt x="780" y="1245"/>
                  </a:cubicBezTo>
                  <a:cubicBezTo>
                    <a:pt x="454" y="1314"/>
                    <a:pt x="135" y="1100"/>
                    <a:pt x="69" y="774"/>
                  </a:cubicBezTo>
                  <a:cubicBezTo>
                    <a:pt x="0" y="447"/>
                    <a:pt x="214" y="128"/>
                    <a:pt x="541" y="63"/>
                  </a:cubicBezTo>
                  <a:cubicBezTo>
                    <a:pt x="864" y="1"/>
                    <a:pt x="1187" y="208"/>
                    <a:pt x="1252" y="5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50;p55">
              <a:extLst>
                <a:ext uri="{FF2B5EF4-FFF2-40B4-BE49-F238E27FC236}">
                  <a16:creationId xmlns:a16="http://schemas.microsoft.com/office/drawing/2014/main" id="{5BCE7022-6804-0F3F-FD73-C375860DF618}"/>
                </a:ext>
              </a:extLst>
            </p:cNvPr>
            <p:cNvSpPr/>
            <p:nvPr/>
          </p:nvSpPr>
          <p:spPr>
            <a:xfrm>
              <a:off x="6925765" y="3588729"/>
              <a:ext cx="92697" cy="109721"/>
            </a:xfrm>
            <a:custGeom>
              <a:avLst/>
              <a:gdLst/>
              <a:ahLst/>
              <a:cxnLst/>
              <a:rect l="l" t="t" r="r" b="b"/>
              <a:pathLst>
                <a:path w="3180" h="3764" extrusionOk="0">
                  <a:moveTo>
                    <a:pt x="1390" y="538"/>
                  </a:moveTo>
                  <a:lnTo>
                    <a:pt x="276" y="2228"/>
                  </a:lnTo>
                  <a:cubicBezTo>
                    <a:pt x="1" y="2646"/>
                    <a:pt x="120" y="3208"/>
                    <a:pt x="538" y="3484"/>
                  </a:cubicBezTo>
                  <a:cubicBezTo>
                    <a:pt x="955" y="3763"/>
                    <a:pt x="1517" y="3643"/>
                    <a:pt x="1793" y="3226"/>
                  </a:cubicBezTo>
                  <a:lnTo>
                    <a:pt x="2903" y="1535"/>
                  </a:lnTo>
                  <a:cubicBezTo>
                    <a:pt x="3179" y="1118"/>
                    <a:pt x="3063" y="556"/>
                    <a:pt x="2646" y="280"/>
                  </a:cubicBezTo>
                  <a:cubicBezTo>
                    <a:pt x="2228" y="1"/>
                    <a:pt x="1666" y="117"/>
                    <a:pt x="1390" y="53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51;p55">
              <a:extLst>
                <a:ext uri="{FF2B5EF4-FFF2-40B4-BE49-F238E27FC236}">
                  <a16:creationId xmlns:a16="http://schemas.microsoft.com/office/drawing/2014/main" id="{0C4E92A7-331B-1C25-D198-99EC7615F1D1}"/>
                </a:ext>
              </a:extLst>
            </p:cNvPr>
            <p:cNvSpPr/>
            <p:nvPr/>
          </p:nvSpPr>
          <p:spPr>
            <a:xfrm>
              <a:off x="6937075" y="3644668"/>
              <a:ext cx="41189" cy="41276"/>
            </a:xfrm>
            <a:custGeom>
              <a:avLst/>
              <a:gdLst/>
              <a:ahLst/>
              <a:cxnLst/>
              <a:rect l="l" t="t" r="r" b="b"/>
              <a:pathLst>
                <a:path w="1413" h="1416" extrusionOk="0">
                  <a:moveTo>
                    <a:pt x="1064" y="200"/>
                  </a:moveTo>
                  <a:cubicBezTo>
                    <a:pt x="1347" y="400"/>
                    <a:pt x="1412" y="785"/>
                    <a:pt x="1216" y="1068"/>
                  </a:cubicBezTo>
                  <a:cubicBezTo>
                    <a:pt x="1020" y="1347"/>
                    <a:pt x="632" y="1416"/>
                    <a:pt x="353" y="1220"/>
                  </a:cubicBezTo>
                  <a:cubicBezTo>
                    <a:pt x="70" y="1020"/>
                    <a:pt x="1" y="636"/>
                    <a:pt x="197" y="356"/>
                  </a:cubicBezTo>
                  <a:cubicBezTo>
                    <a:pt x="393" y="70"/>
                    <a:pt x="785" y="1"/>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52;p55">
              <a:extLst>
                <a:ext uri="{FF2B5EF4-FFF2-40B4-BE49-F238E27FC236}">
                  <a16:creationId xmlns:a16="http://schemas.microsoft.com/office/drawing/2014/main" id="{97D80D96-157F-37E5-4913-38A909AC21B9}"/>
                </a:ext>
              </a:extLst>
            </p:cNvPr>
            <p:cNvSpPr/>
            <p:nvPr/>
          </p:nvSpPr>
          <p:spPr>
            <a:xfrm>
              <a:off x="6965526" y="3601526"/>
              <a:ext cx="41189" cy="41160"/>
            </a:xfrm>
            <a:custGeom>
              <a:avLst/>
              <a:gdLst/>
              <a:ahLst/>
              <a:cxnLst/>
              <a:rect l="l" t="t" r="r" b="b"/>
              <a:pathLst>
                <a:path w="1413" h="1412" extrusionOk="0">
                  <a:moveTo>
                    <a:pt x="1064" y="197"/>
                  </a:moveTo>
                  <a:cubicBezTo>
                    <a:pt x="1343" y="396"/>
                    <a:pt x="1412" y="784"/>
                    <a:pt x="1216" y="1064"/>
                  </a:cubicBezTo>
                  <a:cubicBezTo>
                    <a:pt x="1020" y="1343"/>
                    <a:pt x="632" y="1412"/>
                    <a:pt x="349" y="1220"/>
                  </a:cubicBezTo>
                  <a:cubicBezTo>
                    <a:pt x="70" y="1020"/>
                    <a:pt x="1" y="632"/>
                    <a:pt x="197" y="353"/>
                  </a:cubicBezTo>
                  <a:cubicBezTo>
                    <a:pt x="393" y="70"/>
                    <a:pt x="781" y="1"/>
                    <a:pt x="1064" y="19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53;p55">
              <a:extLst>
                <a:ext uri="{FF2B5EF4-FFF2-40B4-BE49-F238E27FC236}">
                  <a16:creationId xmlns:a16="http://schemas.microsoft.com/office/drawing/2014/main" id="{3FDA0853-8218-14A9-D8F9-1DC40A03CFE8}"/>
                </a:ext>
              </a:extLst>
            </p:cNvPr>
            <p:cNvSpPr/>
            <p:nvPr/>
          </p:nvSpPr>
          <p:spPr>
            <a:xfrm>
              <a:off x="6974329" y="3644989"/>
              <a:ext cx="92668" cy="109604"/>
            </a:xfrm>
            <a:custGeom>
              <a:avLst/>
              <a:gdLst/>
              <a:ahLst/>
              <a:cxnLst/>
              <a:rect l="l" t="t" r="r" b="b"/>
              <a:pathLst>
                <a:path w="3179" h="3760" extrusionOk="0">
                  <a:moveTo>
                    <a:pt x="1386" y="534"/>
                  </a:moveTo>
                  <a:lnTo>
                    <a:pt x="276" y="2225"/>
                  </a:lnTo>
                  <a:cubicBezTo>
                    <a:pt x="0" y="2642"/>
                    <a:pt x="116" y="3205"/>
                    <a:pt x="533" y="3484"/>
                  </a:cubicBezTo>
                  <a:cubicBezTo>
                    <a:pt x="951" y="3760"/>
                    <a:pt x="1513" y="3640"/>
                    <a:pt x="1792" y="3223"/>
                  </a:cubicBezTo>
                  <a:lnTo>
                    <a:pt x="2903" y="1532"/>
                  </a:lnTo>
                  <a:cubicBezTo>
                    <a:pt x="3178" y="1115"/>
                    <a:pt x="3062" y="552"/>
                    <a:pt x="2645" y="277"/>
                  </a:cubicBezTo>
                  <a:cubicBezTo>
                    <a:pt x="2228" y="1"/>
                    <a:pt x="1662" y="113"/>
                    <a:pt x="1386" y="534"/>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54;p55">
              <a:extLst>
                <a:ext uri="{FF2B5EF4-FFF2-40B4-BE49-F238E27FC236}">
                  <a16:creationId xmlns:a16="http://schemas.microsoft.com/office/drawing/2014/main" id="{2DEA01FD-CC65-FBCA-74B0-F44A1814BD55}"/>
                </a:ext>
              </a:extLst>
            </p:cNvPr>
            <p:cNvSpPr/>
            <p:nvPr/>
          </p:nvSpPr>
          <p:spPr>
            <a:xfrm>
              <a:off x="6985727" y="3700840"/>
              <a:ext cx="41189" cy="41160"/>
            </a:xfrm>
            <a:custGeom>
              <a:avLst/>
              <a:gdLst/>
              <a:ahLst/>
              <a:cxnLst/>
              <a:rect l="l" t="t" r="r" b="b"/>
              <a:pathLst>
                <a:path w="1413" h="1412" extrusionOk="0">
                  <a:moveTo>
                    <a:pt x="1064" y="196"/>
                  </a:moveTo>
                  <a:cubicBezTo>
                    <a:pt x="1347" y="396"/>
                    <a:pt x="1412" y="781"/>
                    <a:pt x="1220" y="1064"/>
                  </a:cubicBezTo>
                  <a:cubicBezTo>
                    <a:pt x="1020" y="1343"/>
                    <a:pt x="632" y="1412"/>
                    <a:pt x="353" y="1216"/>
                  </a:cubicBezTo>
                  <a:cubicBezTo>
                    <a:pt x="70" y="1016"/>
                    <a:pt x="1" y="632"/>
                    <a:pt x="197" y="352"/>
                  </a:cubicBezTo>
                  <a:cubicBezTo>
                    <a:pt x="393" y="69"/>
                    <a:pt x="777" y="1"/>
                    <a:pt x="1064" y="19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55;p55">
              <a:extLst>
                <a:ext uri="{FF2B5EF4-FFF2-40B4-BE49-F238E27FC236}">
                  <a16:creationId xmlns:a16="http://schemas.microsoft.com/office/drawing/2014/main" id="{B9D1D9C4-44A2-B40F-C38D-9AC148404ACA}"/>
                </a:ext>
              </a:extLst>
            </p:cNvPr>
            <p:cNvSpPr/>
            <p:nvPr/>
          </p:nvSpPr>
          <p:spPr>
            <a:xfrm>
              <a:off x="7014177" y="3657698"/>
              <a:ext cx="41189" cy="41160"/>
            </a:xfrm>
            <a:custGeom>
              <a:avLst/>
              <a:gdLst/>
              <a:ahLst/>
              <a:cxnLst/>
              <a:rect l="l" t="t" r="r" b="b"/>
              <a:pathLst>
                <a:path w="1413" h="1412" extrusionOk="0">
                  <a:moveTo>
                    <a:pt x="1064" y="200"/>
                  </a:moveTo>
                  <a:cubicBezTo>
                    <a:pt x="1343" y="399"/>
                    <a:pt x="1412" y="784"/>
                    <a:pt x="1216" y="1063"/>
                  </a:cubicBezTo>
                  <a:cubicBezTo>
                    <a:pt x="1017" y="1346"/>
                    <a:pt x="632" y="1412"/>
                    <a:pt x="349" y="1219"/>
                  </a:cubicBezTo>
                  <a:cubicBezTo>
                    <a:pt x="70" y="1020"/>
                    <a:pt x="1" y="635"/>
                    <a:pt x="197" y="352"/>
                  </a:cubicBezTo>
                  <a:cubicBezTo>
                    <a:pt x="393" y="73"/>
                    <a:pt x="777" y="0"/>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56;p55">
              <a:extLst>
                <a:ext uri="{FF2B5EF4-FFF2-40B4-BE49-F238E27FC236}">
                  <a16:creationId xmlns:a16="http://schemas.microsoft.com/office/drawing/2014/main" id="{321590C9-8658-4C85-8899-566DA5A9099A}"/>
                </a:ext>
              </a:extLst>
            </p:cNvPr>
            <p:cNvSpPr/>
            <p:nvPr/>
          </p:nvSpPr>
          <p:spPr>
            <a:xfrm>
              <a:off x="6826451" y="3712588"/>
              <a:ext cx="66141" cy="29966"/>
            </a:xfrm>
            <a:custGeom>
              <a:avLst/>
              <a:gdLst/>
              <a:ahLst/>
              <a:cxnLst/>
              <a:rect l="l" t="t" r="r" b="b"/>
              <a:pathLst>
                <a:path w="2269" h="1028" extrusionOk="0">
                  <a:moveTo>
                    <a:pt x="1851" y="40"/>
                  </a:moveTo>
                  <a:lnTo>
                    <a:pt x="287" y="359"/>
                  </a:lnTo>
                  <a:cubicBezTo>
                    <a:pt x="113" y="396"/>
                    <a:pt x="1" y="566"/>
                    <a:pt x="37" y="740"/>
                  </a:cubicBezTo>
                  <a:cubicBezTo>
                    <a:pt x="73" y="918"/>
                    <a:pt x="244" y="1027"/>
                    <a:pt x="418" y="991"/>
                  </a:cubicBezTo>
                  <a:lnTo>
                    <a:pt x="1982" y="668"/>
                  </a:lnTo>
                  <a:cubicBezTo>
                    <a:pt x="2156" y="632"/>
                    <a:pt x="2268" y="465"/>
                    <a:pt x="2232" y="287"/>
                  </a:cubicBezTo>
                  <a:cubicBezTo>
                    <a:pt x="2196" y="116"/>
                    <a:pt x="2029" y="0"/>
                    <a:pt x="1851" y="4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57;p55">
              <a:extLst>
                <a:ext uri="{FF2B5EF4-FFF2-40B4-BE49-F238E27FC236}">
                  <a16:creationId xmlns:a16="http://schemas.microsoft.com/office/drawing/2014/main" id="{384A92F5-19CE-CECA-51C5-6B30084CCF25}"/>
                </a:ext>
              </a:extLst>
            </p:cNvPr>
            <p:cNvSpPr/>
            <p:nvPr/>
          </p:nvSpPr>
          <p:spPr>
            <a:xfrm>
              <a:off x="6834176" y="3749491"/>
              <a:ext cx="66141" cy="29966"/>
            </a:xfrm>
            <a:custGeom>
              <a:avLst/>
              <a:gdLst/>
              <a:ahLst/>
              <a:cxnLst/>
              <a:rect l="l" t="t" r="r" b="b"/>
              <a:pathLst>
                <a:path w="2269" h="1028" extrusionOk="0">
                  <a:moveTo>
                    <a:pt x="1851" y="37"/>
                  </a:moveTo>
                  <a:lnTo>
                    <a:pt x="287" y="360"/>
                  </a:lnTo>
                  <a:cubicBezTo>
                    <a:pt x="113" y="396"/>
                    <a:pt x="1" y="563"/>
                    <a:pt x="37" y="741"/>
                  </a:cubicBezTo>
                  <a:cubicBezTo>
                    <a:pt x="73" y="915"/>
                    <a:pt x="240" y="1027"/>
                    <a:pt x="418" y="991"/>
                  </a:cubicBezTo>
                  <a:lnTo>
                    <a:pt x="1982" y="668"/>
                  </a:lnTo>
                  <a:cubicBezTo>
                    <a:pt x="2156" y="632"/>
                    <a:pt x="2268" y="465"/>
                    <a:pt x="2232" y="287"/>
                  </a:cubicBezTo>
                  <a:cubicBezTo>
                    <a:pt x="2196" y="117"/>
                    <a:pt x="2022" y="0"/>
                    <a:pt x="1851" y="3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58;p55">
              <a:extLst>
                <a:ext uri="{FF2B5EF4-FFF2-40B4-BE49-F238E27FC236}">
                  <a16:creationId xmlns:a16="http://schemas.microsoft.com/office/drawing/2014/main" id="{725C1FAC-DD0B-DC1D-C425-53AD1B56D5EE}"/>
                </a:ext>
              </a:extLst>
            </p:cNvPr>
            <p:cNvSpPr/>
            <p:nvPr/>
          </p:nvSpPr>
          <p:spPr>
            <a:xfrm>
              <a:off x="6838927" y="3689093"/>
              <a:ext cx="28188" cy="12826"/>
            </a:xfrm>
            <a:custGeom>
              <a:avLst/>
              <a:gdLst/>
              <a:ahLst/>
              <a:cxnLst/>
              <a:rect l="l" t="t" r="r" b="b"/>
              <a:pathLst>
                <a:path w="967" h="440" extrusionOk="0">
                  <a:moveTo>
                    <a:pt x="788" y="19"/>
                  </a:moveTo>
                  <a:lnTo>
                    <a:pt x="124" y="157"/>
                  </a:lnTo>
                  <a:cubicBezTo>
                    <a:pt x="48" y="168"/>
                    <a:pt x="1" y="240"/>
                    <a:pt x="15" y="320"/>
                  </a:cubicBezTo>
                  <a:cubicBezTo>
                    <a:pt x="26" y="393"/>
                    <a:pt x="99" y="440"/>
                    <a:pt x="179" y="429"/>
                  </a:cubicBezTo>
                  <a:lnTo>
                    <a:pt x="843" y="291"/>
                  </a:lnTo>
                  <a:cubicBezTo>
                    <a:pt x="915" y="277"/>
                    <a:pt x="966" y="204"/>
                    <a:pt x="952" y="128"/>
                  </a:cubicBezTo>
                  <a:cubicBezTo>
                    <a:pt x="933" y="52"/>
                    <a:pt x="861" y="1"/>
                    <a:pt x="788" y="1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59;p55">
              <a:extLst>
                <a:ext uri="{FF2B5EF4-FFF2-40B4-BE49-F238E27FC236}">
                  <a16:creationId xmlns:a16="http://schemas.microsoft.com/office/drawing/2014/main" id="{6E348C77-92CF-F2D9-A002-708B7F2685EC}"/>
                </a:ext>
              </a:extLst>
            </p:cNvPr>
            <p:cNvSpPr/>
            <p:nvPr/>
          </p:nvSpPr>
          <p:spPr>
            <a:xfrm>
              <a:off x="7001497" y="3645309"/>
              <a:ext cx="302315" cy="355601"/>
            </a:xfrm>
            <a:custGeom>
              <a:avLst/>
              <a:gdLst/>
              <a:ahLst/>
              <a:cxnLst/>
              <a:rect l="l" t="t" r="r" b="b"/>
              <a:pathLst>
                <a:path w="10371" h="12199" extrusionOk="0">
                  <a:moveTo>
                    <a:pt x="10370" y="5218"/>
                  </a:moveTo>
                  <a:lnTo>
                    <a:pt x="5686" y="734"/>
                  </a:lnTo>
                  <a:cubicBezTo>
                    <a:pt x="5686" y="734"/>
                    <a:pt x="5008" y="193"/>
                    <a:pt x="4902" y="189"/>
                  </a:cubicBezTo>
                  <a:cubicBezTo>
                    <a:pt x="4801" y="182"/>
                    <a:pt x="1303" y="1"/>
                    <a:pt x="1230" y="19"/>
                  </a:cubicBezTo>
                  <a:cubicBezTo>
                    <a:pt x="1158" y="33"/>
                    <a:pt x="1" y="795"/>
                    <a:pt x="868" y="1753"/>
                  </a:cubicBezTo>
                  <a:cubicBezTo>
                    <a:pt x="1738" y="2711"/>
                    <a:pt x="3005" y="3045"/>
                    <a:pt x="3005" y="3045"/>
                  </a:cubicBezTo>
                  <a:lnTo>
                    <a:pt x="4079" y="4950"/>
                  </a:lnTo>
                  <a:cubicBezTo>
                    <a:pt x="4079" y="4950"/>
                    <a:pt x="3023" y="11263"/>
                    <a:pt x="9568" y="1219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60;p55">
              <a:extLst>
                <a:ext uri="{FF2B5EF4-FFF2-40B4-BE49-F238E27FC236}">
                  <a16:creationId xmlns:a16="http://schemas.microsoft.com/office/drawing/2014/main" id="{FBD1D64F-AF8F-CCD9-0BB2-85D146100A1E}"/>
                </a:ext>
              </a:extLst>
            </p:cNvPr>
            <p:cNvSpPr/>
            <p:nvPr/>
          </p:nvSpPr>
          <p:spPr>
            <a:xfrm>
              <a:off x="7026041" y="3646067"/>
              <a:ext cx="61885" cy="43055"/>
            </a:xfrm>
            <a:custGeom>
              <a:avLst/>
              <a:gdLst/>
              <a:ahLst/>
              <a:cxnLst/>
              <a:rect l="l" t="t" r="r" b="b"/>
              <a:pathLst>
                <a:path w="2123" h="1477" extrusionOk="0">
                  <a:moveTo>
                    <a:pt x="22" y="951"/>
                  </a:moveTo>
                  <a:cubicBezTo>
                    <a:pt x="22" y="951"/>
                    <a:pt x="0" y="428"/>
                    <a:pt x="592" y="0"/>
                  </a:cubicBezTo>
                  <a:cubicBezTo>
                    <a:pt x="896" y="7"/>
                    <a:pt x="1506" y="40"/>
                    <a:pt x="2123" y="65"/>
                  </a:cubicBezTo>
                  <a:lnTo>
                    <a:pt x="2123" y="65"/>
                  </a:lnTo>
                  <a:lnTo>
                    <a:pt x="987" y="1477"/>
                  </a:lnTo>
                  <a:cubicBezTo>
                    <a:pt x="991" y="1477"/>
                    <a:pt x="447" y="1390"/>
                    <a:pt x="22" y="951"/>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61;p55">
              <a:extLst>
                <a:ext uri="{FF2B5EF4-FFF2-40B4-BE49-F238E27FC236}">
                  <a16:creationId xmlns:a16="http://schemas.microsoft.com/office/drawing/2014/main" id="{5226E977-2055-988D-EB04-95653F1346DC}"/>
                </a:ext>
              </a:extLst>
            </p:cNvPr>
            <p:cNvSpPr/>
            <p:nvPr/>
          </p:nvSpPr>
          <p:spPr>
            <a:xfrm>
              <a:off x="6455751" y="3737861"/>
              <a:ext cx="268559" cy="424978"/>
            </a:xfrm>
            <a:custGeom>
              <a:avLst/>
              <a:gdLst/>
              <a:ahLst/>
              <a:cxnLst/>
              <a:rect l="l" t="t" r="r" b="b"/>
              <a:pathLst>
                <a:path w="9213" h="14579" extrusionOk="0">
                  <a:moveTo>
                    <a:pt x="1" y="8596"/>
                  </a:moveTo>
                  <a:lnTo>
                    <a:pt x="2352" y="2551"/>
                  </a:lnTo>
                  <a:cubicBezTo>
                    <a:pt x="2352" y="2551"/>
                    <a:pt x="2736" y="1775"/>
                    <a:pt x="2827" y="1731"/>
                  </a:cubicBezTo>
                  <a:cubicBezTo>
                    <a:pt x="2918" y="1684"/>
                    <a:pt x="6013" y="37"/>
                    <a:pt x="6085" y="19"/>
                  </a:cubicBezTo>
                  <a:cubicBezTo>
                    <a:pt x="6158" y="0"/>
                    <a:pt x="7526" y="200"/>
                    <a:pt x="7145" y="1434"/>
                  </a:cubicBezTo>
                  <a:cubicBezTo>
                    <a:pt x="6764" y="2667"/>
                    <a:pt x="5752" y="3509"/>
                    <a:pt x="5752" y="3509"/>
                  </a:cubicBezTo>
                  <a:lnTo>
                    <a:pt x="5585" y="5689"/>
                  </a:lnTo>
                  <a:cubicBezTo>
                    <a:pt x="5585" y="5689"/>
                    <a:pt x="9213" y="10965"/>
                    <a:pt x="3680" y="1457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62;p55">
              <a:extLst>
                <a:ext uri="{FF2B5EF4-FFF2-40B4-BE49-F238E27FC236}">
                  <a16:creationId xmlns:a16="http://schemas.microsoft.com/office/drawing/2014/main" id="{B23D9E2D-B446-2643-FF50-D489CADA37F3}"/>
                </a:ext>
              </a:extLst>
            </p:cNvPr>
            <p:cNvSpPr/>
            <p:nvPr/>
          </p:nvSpPr>
          <p:spPr>
            <a:xfrm>
              <a:off x="6588179" y="3741038"/>
              <a:ext cx="66345" cy="44133"/>
            </a:xfrm>
            <a:custGeom>
              <a:avLst/>
              <a:gdLst/>
              <a:ahLst/>
              <a:cxnLst/>
              <a:rect l="l" t="t" r="r" b="b"/>
              <a:pathLst>
                <a:path w="2276" h="1514" extrusionOk="0">
                  <a:moveTo>
                    <a:pt x="2275" y="624"/>
                  </a:moveTo>
                  <a:cubicBezTo>
                    <a:pt x="2275" y="624"/>
                    <a:pt x="2076" y="142"/>
                    <a:pt x="1354" y="0"/>
                  </a:cubicBezTo>
                  <a:cubicBezTo>
                    <a:pt x="1082" y="142"/>
                    <a:pt x="548" y="425"/>
                    <a:pt x="0" y="715"/>
                  </a:cubicBezTo>
                  <a:lnTo>
                    <a:pt x="0" y="715"/>
                  </a:lnTo>
                  <a:lnTo>
                    <a:pt x="1622" y="1513"/>
                  </a:lnTo>
                  <a:cubicBezTo>
                    <a:pt x="1622" y="1513"/>
                    <a:pt x="2076" y="1201"/>
                    <a:pt x="2275" y="624"/>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41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93A58349-4B06-D2BD-22B9-38FD26F185AD}"/>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1D3C97FF-9DDE-8156-54E7-8E21A6A4A766}"/>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r>
              <a:rPr lang="en-US" sz="3600" b="1" dirty="0">
                <a:solidFill>
                  <a:schemeClr val="tx1"/>
                </a:solidFill>
                <a:effectLst/>
                <a:latin typeface="Time new roman"/>
                <a:ea typeface="SimSun" panose="02010600030101010101" pitchFamily="2" charset="-122"/>
                <a:cs typeface="Times New Roman" panose="02020603050405020304" pitchFamily="18" charset="0"/>
              </a:rPr>
              <a:t>4.2 Giao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3600" b="1" dirty="0">
                <a:solidFill>
                  <a:schemeClr val="tx1"/>
                </a:solidFill>
                <a:effectLst/>
                <a:latin typeface="Time new roman"/>
                <a:ea typeface="SimSun" panose="02010600030101010101" pitchFamily="2" charset="-122"/>
                <a:cs typeface="Times New Roman" panose="02020603050405020304" pitchFamily="18" charset="0"/>
              </a:rPr>
              <a:t> Menu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chính</a:t>
            </a:r>
            <a:br>
              <a:rPr lang="en-US" sz="3600" b="1" dirty="0">
                <a:solidFill>
                  <a:schemeClr val="tx1"/>
                </a:solidFill>
                <a:effectLst/>
                <a:latin typeface="Time new roman"/>
                <a:ea typeface="SimSun" panose="02010600030101010101" pitchFamily="2" charset="-122"/>
                <a:cs typeface="Times New Roman" panose="02020603050405020304" pitchFamily="18" charset="0"/>
              </a:rPr>
            </a:b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0CBF0F11-2E77-257E-C016-04E7E9DE39AA}"/>
              </a:ext>
            </a:extLst>
          </p:cNvPr>
          <p:cNvSpPr txBox="1">
            <a:spLocks/>
          </p:cNvSpPr>
          <p:nvPr/>
        </p:nvSpPr>
        <p:spPr>
          <a:xfrm>
            <a:off x="1419574" y="2026939"/>
            <a:ext cx="2833409" cy="13881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tx1"/>
                </a:solidFill>
                <a:effectLst/>
                <a:latin typeface="Time new roman"/>
                <a:ea typeface="SimSun" panose="02010600030101010101" pitchFamily="2" charset="-122"/>
                <a:cs typeface="Times New Roman" panose="02020603050405020304" pitchFamily="18" charset="0"/>
              </a:rPr>
              <a:t>Menu </a:t>
            </a:r>
            <a:r>
              <a:rPr lang="vi-VN" sz="1800" dirty="0">
                <a:solidFill>
                  <a:schemeClr val="tx1"/>
                </a:solidFill>
                <a:effectLst/>
                <a:latin typeface="Time new roman"/>
                <a:ea typeface="SimSun" panose="02010600030101010101" pitchFamily="2" charset="-122"/>
                <a:cs typeface="Times New Roman" panose="02020603050405020304" pitchFamily="18" charset="0"/>
              </a:rPr>
              <a:t>chính được thiết kế đơn giản nhưng trực quan, với các tùy chọn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tương</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tác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800" dirty="0">
                <a:solidFill>
                  <a:schemeClr val="tx1"/>
                </a:solidFill>
                <a:effectLst/>
                <a:latin typeface="Time new roman"/>
                <a:ea typeface="SimSun" panose="02010600030101010101" pitchFamily="2" charset="-122"/>
                <a:cs typeface="Times New Roman" panose="02020603050405020304" pitchFamily="18" charset="0"/>
              </a:rPr>
              <a:t>.</a:t>
            </a:r>
          </a:p>
        </p:txBody>
      </p:sp>
      <p:pic>
        <p:nvPicPr>
          <p:cNvPr id="17" name="Picture 16">
            <a:extLst>
              <a:ext uri="{FF2B5EF4-FFF2-40B4-BE49-F238E27FC236}">
                <a16:creationId xmlns:a16="http://schemas.microsoft.com/office/drawing/2014/main" id="{6B026391-45E6-3823-4715-1F21D838361E}"/>
              </a:ext>
            </a:extLst>
          </p:cNvPr>
          <p:cNvPicPr>
            <a:picLocks noChangeAspect="1"/>
          </p:cNvPicPr>
          <p:nvPr/>
        </p:nvPicPr>
        <p:blipFill>
          <a:blip r:embed="rId3"/>
          <a:stretch>
            <a:fillRect/>
          </a:stretch>
        </p:blipFill>
        <p:spPr>
          <a:xfrm>
            <a:off x="4572000" y="2026939"/>
            <a:ext cx="3232150" cy="1816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5424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75166D87-E459-7E8A-5F69-063D63A4F4A7}"/>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C134B042-F0FF-9DD3-0FF5-3256F7AFE390}"/>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r>
              <a:rPr lang="en-US" sz="3600" b="1" dirty="0">
                <a:solidFill>
                  <a:schemeClr val="tx1"/>
                </a:solidFill>
                <a:effectLst/>
                <a:latin typeface="Time new roman"/>
                <a:ea typeface="SimSun" panose="02010600030101010101" pitchFamily="2" charset="-122"/>
                <a:cs typeface="Times New Roman" panose="02020603050405020304" pitchFamily="18" charset="0"/>
              </a:rPr>
              <a:t>4.3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nhân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vật</a:t>
            </a:r>
            <a:br>
              <a:rPr lang="en-US" sz="3600" b="1" dirty="0">
                <a:solidFill>
                  <a:schemeClr val="tx1"/>
                </a:solidFill>
                <a:effectLst/>
                <a:latin typeface="Time new roman"/>
                <a:ea typeface="SimSun" panose="02010600030101010101" pitchFamily="2" charset="-122"/>
                <a:cs typeface="Times New Roman" panose="02020603050405020304" pitchFamily="18" charset="0"/>
              </a:rPr>
            </a:br>
            <a:br>
              <a:rPr lang="en-US" sz="3600" b="1" dirty="0">
                <a:solidFill>
                  <a:schemeClr val="tx1"/>
                </a:solidFill>
                <a:effectLst/>
                <a:latin typeface="Time new roman"/>
                <a:ea typeface="SimSun" panose="02010600030101010101" pitchFamily="2" charset="-122"/>
                <a:cs typeface="Times New Roman" panose="02020603050405020304" pitchFamily="18" charset="0"/>
              </a:rPr>
            </a:b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93E904E3-4583-8FB0-57A6-C3701FF4316B}"/>
              </a:ext>
            </a:extLst>
          </p:cNvPr>
          <p:cNvSpPr txBox="1">
            <a:spLocks/>
          </p:cNvSpPr>
          <p:nvPr/>
        </p:nvSpPr>
        <p:spPr>
          <a:xfrm>
            <a:off x="920826" y="1301205"/>
            <a:ext cx="3001179" cy="254109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tx1"/>
                </a:solidFill>
                <a:effectLst/>
                <a:latin typeface="Time new roman"/>
                <a:ea typeface="SimSun" panose="02010600030101010101" pitchFamily="2" charset="-122"/>
                <a:cs typeface="Times New Roman" panose="02020603050405020304" pitchFamily="18" charset="0"/>
              </a:rPr>
              <a:t>Sau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bấm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bắt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đầu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thì</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sz="1600" dirty="0">
                <a:solidFill>
                  <a:schemeClr val="tx1"/>
                </a:solidFill>
                <a:effectLst/>
                <a:latin typeface="Time new roman"/>
                <a:ea typeface="SimSun" panose="02010600030101010101" pitchFamily="2" charset="-122"/>
                <a:cs typeface="Times New Roman" panose="02020603050405020304" pitchFamily="18" charset="0"/>
              </a:rPr>
              <a:t> sang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biểu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bởi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ảnh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tương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cùng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thông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số</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nhau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mình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thích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bắt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đầu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13" name="Google Shape;1381;p58">
            <a:extLst>
              <a:ext uri="{FF2B5EF4-FFF2-40B4-BE49-F238E27FC236}">
                <a16:creationId xmlns:a16="http://schemas.microsoft.com/office/drawing/2014/main" id="{9384EEFB-6105-5739-517F-38268E26F1C0}"/>
              </a:ext>
            </a:extLst>
          </p:cNvPr>
          <p:cNvGrpSpPr/>
          <p:nvPr/>
        </p:nvGrpSpPr>
        <p:grpSpPr>
          <a:xfrm>
            <a:off x="4296579" y="1520328"/>
            <a:ext cx="4693186" cy="3470313"/>
            <a:chOff x="4527763" y="1467325"/>
            <a:chExt cx="3394500" cy="2514350"/>
          </a:xfrm>
        </p:grpSpPr>
        <p:sp>
          <p:nvSpPr>
            <p:cNvPr id="14" name="Google Shape;1382;p58">
              <a:extLst>
                <a:ext uri="{FF2B5EF4-FFF2-40B4-BE49-F238E27FC236}">
                  <a16:creationId xmlns:a16="http://schemas.microsoft.com/office/drawing/2014/main" id="{AE502B0F-7F91-E914-DE6A-47259F721722}"/>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F2E9B629-081E-23DF-9179-CF71100FEFD8}"/>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983F0416-F0AB-C09B-9D80-C154146565BC}"/>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chonnv">
            <a:hlinkClick r:id="" action="ppaction://media"/>
            <a:extLst>
              <a:ext uri="{FF2B5EF4-FFF2-40B4-BE49-F238E27FC236}">
                <a16:creationId xmlns:a16="http://schemas.microsoft.com/office/drawing/2014/main" id="{C85997D9-E45D-E5CB-ABFA-6EDEC97DBA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84425" y="1639192"/>
            <a:ext cx="4517493" cy="2541090"/>
          </a:xfrm>
          <a:prstGeom prst="rect">
            <a:avLst/>
          </a:prstGeom>
        </p:spPr>
      </p:pic>
    </p:spTree>
    <p:extLst>
      <p:ext uri="{BB962C8B-B14F-4D97-AF65-F5344CB8AC3E}">
        <p14:creationId xmlns:p14="http://schemas.microsoft.com/office/powerpoint/2010/main" val="410360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24CB0BFC-53EF-20DE-35F7-9D73558BF9EF}"/>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7409F19B-7651-CE78-1F49-C30C64333357}"/>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4.4 </a:t>
            </a:r>
            <a:r>
              <a:rPr lang="en-US" sz="3600" b="1" dirty="0" err="1">
                <a:solidFill>
                  <a:schemeClr val="tx1"/>
                </a:solidFill>
                <a:latin typeface="Time new roman"/>
                <a:ea typeface="SimSun" panose="02010600030101010101" pitchFamily="2" charset="-122"/>
                <a:cs typeface="Times New Roman" panose="02020603050405020304" pitchFamily="18" charset="0"/>
              </a:rPr>
              <a:t>Cơ</a:t>
            </a:r>
            <a:r>
              <a:rPr lang="en-US" sz="3600" b="1" dirty="0">
                <a:solidFill>
                  <a:schemeClr val="tx1"/>
                </a:solidFill>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nâng</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cấp</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D2113BFF-DC91-4CCA-40AD-5F685384AC1D}"/>
              </a:ext>
            </a:extLst>
          </p:cNvPr>
          <p:cNvSpPr txBox="1">
            <a:spLocks/>
          </p:cNvSpPr>
          <p:nvPr/>
        </p:nvSpPr>
        <p:spPr>
          <a:xfrm>
            <a:off x="1075064" y="1740665"/>
            <a:ext cx="3067280" cy="210421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tx1"/>
                </a:solidFill>
                <a:effectLst/>
                <a:latin typeface="Time new roman"/>
                <a:ea typeface="SimSun" panose="02010600030101010101" pitchFamily="2" charset="-122"/>
                <a:cs typeface="Times New Roman" panose="02020603050405020304" pitchFamily="18" charset="0"/>
              </a:rPr>
              <a:t>Sau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bấm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thì</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sz="1600" dirty="0">
                <a:solidFill>
                  <a:schemeClr val="tx1"/>
                </a:solidFill>
                <a:effectLst/>
                <a:latin typeface="Time new roman"/>
                <a:ea typeface="SimSun" panose="02010600030101010101" pitchFamily="2" charset="-122"/>
                <a:cs typeface="Times New Roman" panose="02020603050405020304" pitchFamily="18" charset="0"/>
              </a:rPr>
              <a:t> sang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nâng</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cấp</a:t>
            </a:r>
            <a:r>
              <a:rPr lang="en-US" sz="1600" dirty="0">
                <a:solidFill>
                  <a:schemeClr val="tx1"/>
                </a:solidFill>
                <a:latin typeface="Time new roman"/>
                <a:ea typeface="SimSun" panose="02010600030101010101" pitchFamily="2" charset="-122"/>
                <a:cs typeface="Times New Roman" panose="02020603050405020304" pitchFamily="18" charset="0"/>
              </a:rPr>
              <a:t>. Trong </a:t>
            </a:r>
            <a:r>
              <a:rPr lang="en-US" sz="1600" dirty="0" err="1">
                <a:solidFill>
                  <a:schemeClr val="tx1"/>
                </a:solidFill>
                <a:latin typeface="Time new roman"/>
                <a:ea typeface="SimSun" panose="02010600030101010101" pitchFamily="2" charset="-122"/>
                <a:cs typeface="Times New Roman" panose="02020603050405020304" pitchFamily="18" charset="0"/>
              </a:rPr>
              <a:t>giao</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diện</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này</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a:t>
            </a:r>
            <a:r>
              <a:rPr lang="en-US" sz="1600" dirty="0" err="1">
                <a:solidFill>
                  <a:schemeClr val="tx1"/>
                </a:solidFill>
                <a:effectLst/>
                <a:latin typeface="Time new roman"/>
                <a:ea typeface="SimSun" panose="02010600030101010101" pitchFamily="2" charset="-122"/>
                <a:cs typeface="Times New Roman" panose="02020603050405020304" pitchFamily="18" charset="0"/>
              </a:rPr>
              <a:t>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thị</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về</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thông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số</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mua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mora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tiền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nằm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bên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sz="1600"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13" name="Google Shape;1381;p58">
            <a:extLst>
              <a:ext uri="{FF2B5EF4-FFF2-40B4-BE49-F238E27FC236}">
                <a16:creationId xmlns:a16="http://schemas.microsoft.com/office/drawing/2014/main" id="{B1BB57E9-7698-B92D-D959-54FC7845AB3B}"/>
              </a:ext>
            </a:extLst>
          </p:cNvPr>
          <p:cNvGrpSpPr/>
          <p:nvPr/>
        </p:nvGrpSpPr>
        <p:grpSpPr>
          <a:xfrm>
            <a:off x="4252511" y="1520328"/>
            <a:ext cx="4737253" cy="3470313"/>
            <a:chOff x="4527763" y="1467325"/>
            <a:chExt cx="3394500" cy="2514350"/>
          </a:xfrm>
        </p:grpSpPr>
        <p:sp>
          <p:nvSpPr>
            <p:cNvPr id="14" name="Google Shape;1382;p58">
              <a:extLst>
                <a:ext uri="{FF2B5EF4-FFF2-40B4-BE49-F238E27FC236}">
                  <a16:creationId xmlns:a16="http://schemas.microsoft.com/office/drawing/2014/main" id="{3E8773A0-6741-8AA9-AFF9-D98B3FF0D6AC}"/>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97F55AD6-6325-14C5-8316-7C73D9744D3B}"/>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5605755C-E852-1244-0697-1165216377AC}"/>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nangcap">
            <a:hlinkClick r:id="" action="ppaction://media"/>
            <a:extLst>
              <a:ext uri="{FF2B5EF4-FFF2-40B4-BE49-F238E27FC236}">
                <a16:creationId xmlns:a16="http://schemas.microsoft.com/office/drawing/2014/main" id="{D88209F1-4839-DF5B-BCCA-1EA59CC3B2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35137" y="1632736"/>
            <a:ext cx="4572000" cy="2571750"/>
          </a:xfrm>
          <a:prstGeom prst="rect">
            <a:avLst/>
          </a:prstGeom>
        </p:spPr>
      </p:pic>
    </p:spTree>
    <p:extLst>
      <p:ext uri="{BB962C8B-B14F-4D97-AF65-F5344CB8AC3E}">
        <p14:creationId xmlns:p14="http://schemas.microsoft.com/office/powerpoint/2010/main" val="184751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DAA95E48-0AE4-54A2-62AA-1219F4CE4436}"/>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6FBC84BB-8C8A-23D2-3748-884F0A092956}"/>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ea typeface="SimSun" panose="02010600030101010101" pitchFamily="2" charset="-122"/>
                <a:cs typeface="Times New Roman" panose="02020603050405020304" pitchFamily="18" charset="0"/>
              </a:rPr>
              <a:t>4.5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tùy</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chỉnh</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AFB662EA-35BD-D987-0F9C-BFF4A012D682}"/>
              </a:ext>
            </a:extLst>
          </p:cNvPr>
          <p:cNvSpPr txBox="1">
            <a:spLocks/>
          </p:cNvSpPr>
          <p:nvPr/>
        </p:nvSpPr>
        <p:spPr>
          <a:xfrm>
            <a:off x="1240315" y="1586429"/>
            <a:ext cx="2593555" cy="258637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tx1"/>
                </a:solidFill>
                <a:effectLst/>
                <a:latin typeface="Time new roman"/>
                <a:ea typeface="SimSun" panose="02010600030101010101" pitchFamily="2" charset="-122"/>
                <a:cs typeface="Times New Roman" panose="02020603050405020304" pitchFamily="18" charset="0"/>
              </a:rPr>
              <a:t>Sau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bấm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tùy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thì</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sz="1600" dirty="0">
                <a:solidFill>
                  <a:schemeClr val="tx1"/>
                </a:solidFill>
                <a:effectLst/>
                <a:latin typeface="Time new roman"/>
                <a:ea typeface="SimSun" panose="02010600030101010101" pitchFamily="2" charset="-122"/>
                <a:cs typeface="Times New Roman" panose="02020603050405020304" pitchFamily="18" charset="0"/>
              </a:rPr>
              <a:t> sang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tùy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3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chức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chính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giảm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lượng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nền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giảm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lượng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tắt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toàn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màn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hình</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sz="1600"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13" name="Google Shape;1381;p58">
            <a:extLst>
              <a:ext uri="{FF2B5EF4-FFF2-40B4-BE49-F238E27FC236}">
                <a16:creationId xmlns:a16="http://schemas.microsoft.com/office/drawing/2014/main" id="{92AC0F90-6415-C454-545C-6896A9CE269E}"/>
              </a:ext>
            </a:extLst>
          </p:cNvPr>
          <p:cNvGrpSpPr/>
          <p:nvPr/>
        </p:nvGrpSpPr>
        <p:grpSpPr>
          <a:xfrm>
            <a:off x="4142342" y="1520328"/>
            <a:ext cx="4847423" cy="3470313"/>
            <a:chOff x="4527763" y="1467325"/>
            <a:chExt cx="3394500" cy="2514350"/>
          </a:xfrm>
        </p:grpSpPr>
        <p:sp>
          <p:nvSpPr>
            <p:cNvPr id="14" name="Google Shape;1382;p58">
              <a:extLst>
                <a:ext uri="{FF2B5EF4-FFF2-40B4-BE49-F238E27FC236}">
                  <a16:creationId xmlns:a16="http://schemas.microsoft.com/office/drawing/2014/main" id="{8EDCCCA4-5496-A28D-3922-0FFB34DB043F}"/>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4F66E6BC-D072-49CB-C253-D2FF68A08875}"/>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C5F17B5D-2061-DECC-FB55-132B3E6F3F43}"/>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tuychinh">
            <a:hlinkClick r:id="" action="ppaction://media"/>
            <a:extLst>
              <a:ext uri="{FF2B5EF4-FFF2-40B4-BE49-F238E27FC236}">
                <a16:creationId xmlns:a16="http://schemas.microsoft.com/office/drawing/2014/main" id="{7495E364-FA6E-510B-D1A5-534A16DBAE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08443" y="1583582"/>
            <a:ext cx="4715219" cy="2652310"/>
          </a:xfrm>
          <a:prstGeom prst="rect">
            <a:avLst/>
          </a:prstGeom>
        </p:spPr>
      </p:pic>
    </p:spTree>
    <p:extLst>
      <p:ext uri="{BB962C8B-B14F-4D97-AF65-F5344CB8AC3E}">
        <p14:creationId xmlns:p14="http://schemas.microsoft.com/office/powerpoint/2010/main" val="216130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9BECB4DE-B160-1EAD-0BA9-AF4BCA93D32B}"/>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67C3D984-3C03-AAB0-11F8-FE385EB409DC}"/>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ea typeface="SimSun" panose="02010600030101010101" pitchFamily="2" charset="-122"/>
                <a:cs typeface="Times New Roman" panose="02020603050405020304" pitchFamily="18" charset="0"/>
              </a:rPr>
              <a:t>4.6 </a:t>
            </a:r>
            <a:r>
              <a:rPr lang="en-US" sz="3600" b="1" dirty="0" err="1">
                <a:solidFill>
                  <a:schemeClr val="tx1"/>
                </a:solidFill>
                <a:latin typeface="Time new roman"/>
                <a:ea typeface="SimSun" panose="02010600030101010101" pitchFamily="2" charset="-122"/>
                <a:cs typeface="Times New Roman" panose="02020603050405020304" pitchFamily="18" charset="0"/>
              </a:rPr>
              <a:t>C</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ơ</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chiến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đấu</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p>
        </p:txBody>
      </p:sp>
      <p:sp>
        <p:nvSpPr>
          <p:cNvPr id="18" name="Google Shape;1222;p51">
            <a:extLst>
              <a:ext uri="{FF2B5EF4-FFF2-40B4-BE49-F238E27FC236}">
                <a16:creationId xmlns:a16="http://schemas.microsoft.com/office/drawing/2014/main" id="{23995C55-1F1A-5640-F598-3D8330AC8AB9}"/>
              </a:ext>
            </a:extLst>
          </p:cNvPr>
          <p:cNvSpPr txBox="1">
            <a:spLocks/>
          </p:cNvSpPr>
          <p:nvPr/>
        </p:nvSpPr>
        <p:spPr>
          <a:xfrm>
            <a:off x="904570" y="1384908"/>
            <a:ext cx="3221518" cy="30674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tx1"/>
                </a:solidFill>
                <a:effectLst/>
                <a:latin typeface="Time new roman"/>
                <a:ea typeface="SimSun" panose="02010600030101010101" pitchFamily="2" charset="-122"/>
                <a:cs typeface="Times New Roman" panose="02020603050405020304" pitchFamily="18" charset="0"/>
              </a:rPr>
              <a:t>Sau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chọn</a:t>
            </a:r>
            <a:r>
              <a:rPr lang="en-US" sz="1600" dirty="0">
                <a:solidFill>
                  <a:schemeClr val="tx1"/>
                </a:solidFill>
                <a:latin typeface="Time new roman"/>
                <a:ea typeface="SimSun" panose="02010600030101010101" pitchFamily="2" charset="-122"/>
                <a:cs typeface="Times New Roman" panose="02020603050405020304" pitchFamily="18" charset="0"/>
              </a:rPr>
              <a:t> n</a:t>
            </a:r>
            <a:r>
              <a:rPr lang="vi-VN" sz="1600" dirty="0">
                <a:solidFill>
                  <a:schemeClr val="tx1"/>
                </a:solidFill>
                <a:effectLst/>
                <a:latin typeface="Time new roman"/>
                <a:ea typeface="SimSun" panose="02010600030101010101" pitchFamily="2" charset="-122"/>
                <a:cs typeface="Times New Roman" panose="02020603050405020304" pitchFamily="18" charset="0"/>
              </a:rPr>
              <a:t>hân 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xong</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người</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chơi</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sẽ</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được</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chuyển</a:t>
            </a:r>
            <a:r>
              <a:rPr lang="en-US" sz="1600" dirty="0">
                <a:solidFill>
                  <a:schemeClr val="tx1"/>
                </a:solidFill>
                <a:latin typeface="Time new roman"/>
                <a:ea typeface="SimSun" panose="02010600030101010101" pitchFamily="2" charset="-122"/>
                <a:cs typeface="Times New Roman" panose="02020603050405020304" pitchFamily="18" charset="0"/>
              </a:rPr>
              <a:t> qua </a:t>
            </a:r>
            <a:r>
              <a:rPr lang="en-US" sz="1600" dirty="0" err="1">
                <a:solidFill>
                  <a:schemeClr val="tx1"/>
                </a:solidFill>
                <a:latin typeface="Time new roman"/>
                <a:ea typeface="SimSun" panose="02010600030101010101" pitchFamily="2" charset="-122"/>
                <a:cs typeface="Times New Roman" panose="02020603050405020304" pitchFamily="18" charset="0"/>
              </a:rPr>
              <a:t>giao</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diện</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chơi</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Tại</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đây</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nhân</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vật</a:t>
            </a:r>
            <a:r>
              <a:rPr lang="vi-VN" sz="1600" dirty="0">
                <a:solidFill>
                  <a:schemeClr val="tx1"/>
                </a:solidFill>
                <a:effectLst/>
                <a:latin typeface="Time new roman"/>
                <a:ea typeface="SimSun" panose="02010600030101010101" pitchFamily="2" charset="-122"/>
                <a:cs typeface="Times New Roman" panose="02020603050405020304" pitchFamily="18" charset="0"/>
              </a:rPr>
              <a:t> sẽ tự động tấn công kẻ thù theo hướng chỉ định của người chơi, người chơi có thể điều khiển nhân vật né tránh và sử dụng kỹ năng đặc biệt để hổ trợ tiêu diệt kẻ địch.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Mỗi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dirty="0">
                <a:solidFill>
                  <a:schemeClr val="tx1"/>
                </a:solidFill>
                <a:effectLst/>
                <a:latin typeface="Time new roman"/>
                <a:ea typeface="SimSun" panose="02010600030101010101" pitchFamily="2" charset="-122"/>
                <a:cs typeface="Times New Roman" panose="02020603050405020304" pitchFamily="18" charset="0"/>
              </a:rPr>
              <a:t> 1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riêng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6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chung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mỡ</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khóa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lên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sz="1600"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13" name="Google Shape;1381;p58">
            <a:extLst>
              <a:ext uri="{FF2B5EF4-FFF2-40B4-BE49-F238E27FC236}">
                <a16:creationId xmlns:a16="http://schemas.microsoft.com/office/drawing/2014/main" id="{5BBD5F77-4A09-9E4E-4B63-CD6A8D38F2F5}"/>
              </a:ext>
            </a:extLst>
          </p:cNvPr>
          <p:cNvGrpSpPr/>
          <p:nvPr/>
        </p:nvGrpSpPr>
        <p:grpSpPr>
          <a:xfrm>
            <a:off x="4274545" y="1520328"/>
            <a:ext cx="4715219" cy="3470313"/>
            <a:chOff x="4527763" y="1467325"/>
            <a:chExt cx="3394500" cy="2514350"/>
          </a:xfrm>
        </p:grpSpPr>
        <p:sp>
          <p:nvSpPr>
            <p:cNvPr id="14" name="Google Shape;1382;p58">
              <a:extLst>
                <a:ext uri="{FF2B5EF4-FFF2-40B4-BE49-F238E27FC236}">
                  <a16:creationId xmlns:a16="http://schemas.microsoft.com/office/drawing/2014/main" id="{0722C143-F94D-13AF-7D34-1EC47E12067D}"/>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9A61FEDB-12D9-3283-D7EC-332B7EC55F9D}"/>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F21A7E53-18BB-E267-A7F1-55C5E981252A}"/>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chonnvvachoi">
            <a:hlinkClick r:id="" action="ppaction://media"/>
            <a:extLst>
              <a:ext uri="{FF2B5EF4-FFF2-40B4-BE49-F238E27FC236}">
                <a16:creationId xmlns:a16="http://schemas.microsoft.com/office/drawing/2014/main" id="{4CD31E2A-DE9B-AB54-AB86-8A68FCD7A4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58389" y="1630497"/>
            <a:ext cx="4563748" cy="2567108"/>
          </a:xfrm>
          <a:prstGeom prst="rect">
            <a:avLst/>
          </a:prstGeom>
        </p:spPr>
      </p:pic>
    </p:spTree>
    <p:extLst>
      <p:ext uri="{BB962C8B-B14F-4D97-AF65-F5344CB8AC3E}">
        <p14:creationId xmlns:p14="http://schemas.microsoft.com/office/powerpoint/2010/main" val="364525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7C303AAD-0F40-8778-3075-0C8B6710E8A2}"/>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C7CF669E-93CF-8AAD-79EC-4B5B24661ED0}"/>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ea typeface="SimSun" panose="02010600030101010101" pitchFamily="2" charset="-122"/>
                <a:cs typeface="Times New Roman" panose="02020603050405020304" pitchFamily="18" charset="0"/>
              </a:rPr>
              <a:t>4.7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lên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cấp</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kỹ</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năng</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FDFF30D9-840E-17D1-BA40-02C3F43BDC15}"/>
              </a:ext>
            </a:extLst>
          </p:cNvPr>
          <p:cNvSpPr txBox="1">
            <a:spLocks/>
          </p:cNvSpPr>
          <p:nvPr/>
        </p:nvSpPr>
        <p:spPr>
          <a:xfrm>
            <a:off x="853463" y="1433407"/>
            <a:ext cx="3221518" cy="254109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tx1"/>
                </a:solidFill>
                <a:effectLst/>
                <a:latin typeface="Time new roman"/>
                <a:ea typeface="SimSun" panose="02010600030101010101" pitchFamily="2" charset="-122"/>
                <a:cs typeface="Times New Roman" panose="02020603050405020304" pitchFamily="18" charset="0"/>
              </a:rPr>
              <a:t>Khi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tiêu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diệt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thập</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điểm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kinh</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lên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800" dirty="0">
                <a:solidFill>
                  <a:schemeClr val="tx1"/>
                </a:solidFill>
                <a:effectLst/>
                <a:latin typeface="Time new roman"/>
                <a:ea typeface="SimSun" panose="02010600030101010101" pitchFamily="2" charset="-122"/>
                <a:cs typeface="Times New Roman" panose="02020603050405020304" pitchFamily="18" charset="0"/>
              </a:rPr>
              <a:t>. Khi </a:t>
            </a:r>
            <a:r>
              <a:rPr lang="en-US" sz="1800" dirty="0" err="1">
                <a:solidFill>
                  <a:schemeClr val="tx1"/>
                </a:solidFill>
                <a:effectLst/>
                <a:latin typeface="Time new roman"/>
                <a:ea typeface="SimSun" panose="02010600030101010101" pitchFamily="2" charset="-122"/>
                <a:cs typeface="Times New Roman" panose="02020603050405020304" pitchFamily="18" charset="0"/>
              </a:rPr>
              <a:t>lên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nhận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thẻ</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phẩm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nhận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thêm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độ</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cao</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hơn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yêu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cầu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nhiều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điểm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kinh</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hơn</a:t>
            </a:r>
            <a:r>
              <a:rPr lang="en-US" sz="18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13" name="Google Shape;1381;p58">
            <a:extLst>
              <a:ext uri="{FF2B5EF4-FFF2-40B4-BE49-F238E27FC236}">
                <a16:creationId xmlns:a16="http://schemas.microsoft.com/office/drawing/2014/main" id="{7D7FC76D-F2D0-46B1-093C-3AEA05542ACA}"/>
              </a:ext>
            </a:extLst>
          </p:cNvPr>
          <p:cNvGrpSpPr/>
          <p:nvPr/>
        </p:nvGrpSpPr>
        <p:grpSpPr>
          <a:xfrm>
            <a:off x="4296579" y="1520328"/>
            <a:ext cx="4693186" cy="3470313"/>
            <a:chOff x="4527763" y="1467325"/>
            <a:chExt cx="3394500" cy="2514350"/>
          </a:xfrm>
        </p:grpSpPr>
        <p:sp>
          <p:nvSpPr>
            <p:cNvPr id="14" name="Google Shape;1382;p58">
              <a:extLst>
                <a:ext uri="{FF2B5EF4-FFF2-40B4-BE49-F238E27FC236}">
                  <a16:creationId xmlns:a16="http://schemas.microsoft.com/office/drawing/2014/main" id="{3794605C-BA6B-003B-54B4-F556F77D004B}"/>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90163B41-F709-4B0E-192E-9B6691B0BD90}"/>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D22F5965-A07C-D0A5-336F-EA4D72075380}"/>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nkvalencap">
            <a:hlinkClick r:id="" action="ppaction://media"/>
            <a:extLst>
              <a:ext uri="{FF2B5EF4-FFF2-40B4-BE49-F238E27FC236}">
                <a16:creationId xmlns:a16="http://schemas.microsoft.com/office/drawing/2014/main" id="{651D8466-999F-B5EC-757E-11D419E459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6746" y="1629637"/>
            <a:ext cx="4494883" cy="2528372"/>
          </a:xfrm>
          <a:prstGeom prst="rect">
            <a:avLst/>
          </a:prstGeom>
        </p:spPr>
      </p:pic>
    </p:spTree>
    <p:extLst>
      <p:ext uri="{BB962C8B-B14F-4D97-AF65-F5344CB8AC3E}">
        <p14:creationId xmlns:p14="http://schemas.microsoft.com/office/powerpoint/2010/main" val="377434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7002B236-F3B5-816C-992E-2D9643093743}"/>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3AD69FA6-E06F-5EB2-5BEF-97A3EC958132}"/>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ea typeface="SimSun" panose="02010600030101010101" pitchFamily="2" charset="-122"/>
                <a:cs typeface="Times New Roman" panose="02020603050405020304" pitchFamily="18" charset="0"/>
              </a:rPr>
              <a:t>4.8 K</a:t>
            </a:r>
            <a:r>
              <a:rPr lang="vi-VN" sz="3600" b="1" dirty="0">
                <a:solidFill>
                  <a:schemeClr val="tx1"/>
                </a:solidFill>
                <a:effectLst/>
                <a:latin typeface="Time new roman"/>
                <a:ea typeface="SimSun" panose="02010600030101010101" pitchFamily="2" charset="-122"/>
                <a:cs typeface="Times New Roman" panose="02020603050405020304" pitchFamily="18" charset="0"/>
              </a:rPr>
              <a:t>ẻ thù xuất hiện theo thời gian</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503056E5-E9E6-5C66-86DC-EA9AA824AD64}"/>
              </a:ext>
            </a:extLst>
          </p:cNvPr>
          <p:cNvSpPr txBox="1">
            <a:spLocks/>
          </p:cNvSpPr>
          <p:nvPr/>
        </p:nvSpPr>
        <p:spPr>
          <a:xfrm>
            <a:off x="1141167" y="1520328"/>
            <a:ext cx="2659656" cy="247327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xuất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theo</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thời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gian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a:t>
            </a:r>
            <a:r>
              <a:rPr lang="en-US" sz="1800" dirty="0" err="1">
                <a:solidFill>
                  <a:schemeClr val="tx1"/>
                </a:solidFill>
                <a:latin typeface="Time new roman"/>
                <a:ea typeface="SimSun" panose="02010600030101010101" pitchFamily="2" charset="-122"/>
                <a:cs typeface="Times New Roman" panose="02020603050405020304" pitchFamily="18" charset="0"/>
              </a:rPr>
              <a:t>ă</a:t>
            </a:r>
            <a:r>
              <a:rPr lang="en-US" sz="1800" dirty="0" err="1">
                <a:solidFill>
                  <a:schemeClr val="tx1"/>
                </a:solidFill>
                <a:effectLst/>
                <a:latin typeface="Time new roman"/>
                <a:ea typeface="SimSun" panose="02010600030101010101" pitchFamily="2" charset="-122"/>
                <a:cs typeface="Times New Roman" panose="02020603050405020304" pitchFamily="18" charset="0"/>
              </a:rPr>
              <a:t>ng</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dần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về</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số</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lượng</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độ</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khó</a:t>
            </a:r>
            <a:r>
              <a:rPr lang="en-US" sz="1800" dirty="0">
                <a:solidFill>
                  <a:schemeClr val="tx1"/>
                </a:solidFill>
                <a:effectLst/>
                <a:latin typeface="Time new roman"/>
                <a:ea typeface="SimSun" panose="02010600030101010101" pitchFamily="2" charset="-122"/>
                <a:cs typeface="Times New Roman" panose="02020603050405020304" pitchFamily="18" charset="0"/>
              </a:rPr>
              <a:t>. Sau </a:t>
            </a:r>
            <a:r>
              <a:rPr lang="en-US" sz="1800" dirty="0" err="1">
                <a:solidFill>
                  <a:schemeClr val="tx1"/>
                </a:solidFill>
                <a:effectLst/>
                <a:latin typeface="Time new roman"/>
                <a:ea typeface="SimSun" panose="02010600030101010101" pitchFamily="2" charset="-122"/>
                <a:cs typeface="Times New Roman" panose="02020603050405020304" pitchFamily="18" charset="0"/>
              </a:rPr>
              <a:t>một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khoản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thời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gian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nhất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định</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800" dirty="0">
                <a:solidFill>
                  <a:schemeClr val="tx1"/>
                </a:solidFill>
                <a:effectLst/>
                <a:latin typeface="Time new roman"/>
                <a:ea typeface="SimSun" panose="02010600030101010101" pitchFamily="2" charset="-122"/>
                <a:cs typeface="Times New Roman" panose="02020603050405020304" pitchFamily="18" charset="0"/>
              </a:rPr>
              <a:t> boss </a:t>
            </a:r>
            <a:r>
              <a:rPr lang="en-US" sz="1800" dirty="0" err="1">
                <a:solidFill>
                  <a:schemeClr val="tx1"/>
                </a:solidFill>
                <a:effectLst/>
                <a:latin typeface="Time new roman"/>
                <a:ea typeface="SimSun" panose="02010600030101010101" pitchFamily="2" charset="-122"/>
                <a:cs typeface="Times New Roman" panose="02020603050405020304" pitchFamily="18" charset="0"/>
              </a:rPr>
              <a:t>xuất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tiêu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diệt</a:t>
            </a:r>
            <a:r>
              <a:rPr lang="en-US" sz="1800" dirty="0">
                <a:solidFill>
                  <a:schemeClr val="tx1"/>
                </a:solidFill>
                <a:effectLst/>
                <a:latin typeface="Time new roman"/>
                <a:ea typeface="SimSun" panose="02010600030101010101" pitchFamily="2" charset="-122"/>
                <a:cs typeface="Times New Roman" panose="02020603050405020304" pitchFamily="18" charset="0"/>
              </a:rPr>
              <a:t> boss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nhận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nhiều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kinh</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hơn</a:t>
            </a:r>
            <a:r>
              <a:rPr lang="en-US" sz="18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13" name="Google Shape;1381;p58">
            <a:extLst>
              <a:ext uri="{FF2B5EF4-FFF2-40B4-BE49-F238E27FC236}">
                <a16:creationId xmlns:a16="http://schemas.microsoft.com/office/drawing/2014/main" id="{857894BB-404D-C9B4-6335-D1DDA6ABB103}"/>
              </a:ext>
            </a:extLst>
          </p:cNvPr>
          <p:cNvGrpSpPr/>
          <p:nvPr/>
        </p:nvGrpSpPr>
        <p:grpSpPr>
          <a:xfrm>
            <a:off x="4340647" y="1520328"/>
            <a:ext cx="4649118" cy="3470313"/>
            <a:chOff x="4527763" y="1467325"/>
            <a:chExt cx="3394500" cy="2514350"/>
          </a:xfrm>
        </p:grpSpPr>
        <p:sp>
          <p:nvSpPr>
            <p:cNvPr id="14" name="Google Shape;1382;p58">
              <a:extLst>
                <a:ext uri="{FF2B5EF4-FFF2-40B4-BE49-F238E27FC236}">
                  <a16:creationId xmlns:a16="http://schemas.microsoft.com/office/drawing/2014/main" id="{EE76A008-8393-D594-E1B0-F250BF10F3B9}"/>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E9274021-3279-2746-CD6B-6C539EF04E28}"/>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64276B22-0B9E-7370-B9AA-970B48DD2DA2}"/>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quaixuathien">
            <a:hlinkClick r:id="" action="ppaction://media"/>
            <a:extLst>
              <a:ext uri="{FF2B5EF4-FFF2-40B4-BE49-F238E27FC236}">
                <a16:creationId xmlns:a16="http://schemas.microsoft.com/office/drawing/2014/main" id="{4C32BDBA-234D-1212-638B-E45A6ECFAE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19331" y="1646433"/>
            <a:ext cx="4491748" cy="2526608"/>
          </a:xfrm>
          <a:prstGeom prst="rect">
            <a:avLst/>
          </a:prstGeom>
        </p:spPr>
      </p:pic>
    </p:spTree>
    <p:extLst>
      <p:ext uri="{BB962C8B-B14F-4D97-AF65-F5344CB8AC3E}">
        <p14:creationId xmlns:p14="http://schemas.microsoft.com/office/powerpoint/2010/main" val="309540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BFC15833-9C96-FA14-9A89-3B0C16EBC410}"/>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E941F4B8-578B-CC83-57B8-6542B2D1CC92}"/>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ea typeface="SimSun" panose="02010600030101010101" pitchFamily="2" charset="-122"/>
                <a:cs typeface="Times New Roman" panose="02020603050405020304" pitchFamily="18" charset="0"/>
              </a:rPr>
              <a:t>4.9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sinh</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tồn</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ECA53DC7-800D-30ED-A914-872A47749B60}"/>
              </a:ext>
            </a:extLst>
          </p:cNvPr>
          <p:cNvSpPr txBox="1">
            <a:spLocks/>
          </p:cNvSpPr>
          <p:nvPr/>
        </p:nvSpPr>
        <p:spPr>
          <a:xfrm>
            <a:off x="987627" y="1056334"/>
            <a:ext cx="7264007" cy="118982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liên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tục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đến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bị</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đánh</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bại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tiêu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diệt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800" dirty="0">
                <a:solidFill>
                  <a:schemeClr val="tx1"/>
                </a:solidFill>
                <a:effectLst/>
                <a:latin typeface="Time new roman"/>
                <a:ea typeface="SimSun" panose="02010600030101010101" pitchFamily="2" charset="-122"/>
                <a:cs typeface="Times New Roman" panose="02020603050405020304" pitchFamily="18" charset="0"/>
              </a:rPr>
              <a:t> boss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cuối</a:t>
            </a:r>
            <a:r>
              <a:rPr lang="en-US" sz="1800" dirty="0">
                <a:solidFill>
                  <a:schemeClr val="tx1"/>
                </a:solidFill>
                <a:effectLst/>
                <a:latin typeface="Time new roman"/>
                <a:ea typeface="SimSun" panose="02010600030101010101" pitchFamily="2" charset="-122"/>
                <a:cs typeface="Times New Roman" panose="02020603050405020304" pitchFamily="18" charset="0"/>
              </a:rPr>
              <a:t>.</a:t>
            </a:r>
          </a:p>
        </p:txBody>
      </p:sp>
      <p:pic>
        <p:nvPicPr>
          <p:cNvPr id="2" name="Picture 1">
            <a:extLst>
              <a:ext uri="{FF2B5EF4-FFF2-40B4-BE49-F238E27FC236}">
                <a16:creationId xmlns:a16="http://schemas.microsoft.com/office/drawing/2014/main" id="{233F42AC-AF8C-F808-1B87-EEB72FC6F199}"/>
              </a:ext>
            </a:extLst>
          </p:cNvPr>
          <p:cNvPicPr>
            <a:picLocks noChangeAspect="1"/>
          </p:cNvPicPr>
          <p:nvPr/>
        </p:nvPicPr>
        <p:blipFill>
          <a:blip r:embed="rId3"/>
          <a:stretch>
            <a:fillRect/>
          </a:stretch>
        </p:blipFill>
        <p:spPr>
          <a:xfrm>
            <a:off x="4966486" y="2909737"/>
            <a:ext cx="2977788" cy="16737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BBC99B9B-D793-DF14-B3F2-7F5F10DA44F5}"/>
              </a:ext>
            </a:extLst>
          </p:cNvPr>
          <p:cNvPicPr>
            <a:picLocks noChangeAspect="1"/>
          </p:cNvPicPr>
          <p:nvPr/>
        </p:nvPicPr>
        <p:blipFill>
          <a:blip r:embed="rId4"/>
          <a:stretch>
            <a:fillRect/>
          </a:stretch>
        </p:blipFill>
        <p:spPr>
          <a:xfrm>
            <a:off x="1384234" y="2897344"/>
            <a:ext cx="3029639" cy="16084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14C1E0B-9253-DA90-7BEF-8AEFD3A7AA96}"/>
              </a:ext>
            </a:extLst>
          </p:cNvPr>
          <p:cNvSpPr txBox="1"/>
          <p:nvPr/>
        </p:nvSpPr>
        <p:spPr>
          <a:xfrm>
            <a:off x="1798504" y="2571750"/>
            <a:ext cx="4764794" cy="307777"/>
          </a:xfrm>
          <a:prstGeom prst="rect">
            <a:avLst/>
          </a:prstGeom>
          <a:noFill/>
        </p:spPr>
        <p:txBody>
          <a:bodyPr wrap="square">
            <a:spAutoFit/>
          </a:bodyPr>
          <a:lstStyle/>
          <a:p>
            <a:r>
              <a:rPr lang="en-US" sz="1400" dirty="0">
                <a:solidFill>
                  <a:schemeClr val="tx1"/>
                </a:solidFill>
                <a:effectLst/>
                <a:latin typeface="Time new roman"/>
                <a:ea typeface="SimSun" panose="02010600030101010101" pitchFamily="2" charset="-122"/>
                <a:cs typeface="Times New Roman" panose="02020603050405020304" pitchFamily="18" charset="0"/>
              </a:rPr>
              <a:t>Khi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tiêu</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diệt</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400" dirty="0">
                <a:solidFill>
                  <a:schemeClr val="tx1"/>
                </a:solidFill>
                <a:effectLst/>
                <a:latin typeface="Time new roman"/>
                <a:ea typeface="SimSun" panose="02010600030101010101" pitchFamily="2" charset="-122"/>
                <a:cs typeface="Times New Roman" panose="02020603050405020304" pitchFamily="18" charset="0"/>
              </a:rPr>
              <a:t> boss </a:t>
            </a:r>
            <a:r>
              <a:rPr lang="en-US" sz="1400" dirty="0" err="1">
                <a:solidFill>
                  <a:schemeClr val="tx1"/>
                </a:solidFill>
                <a:effectLst/>
                <a:latin typeface="Time new roman"/>
                <a:ea typeface="SimSun" panose="02010600030101010101" pitchFamily="2" charset="-122"/>
                <a:cs typeface="Times New Roman" panose="02020603050405020304" pitchFamily="18" charset="0"/>
              </a:rPr>
              <a:t>cuối</a:t>
            </a:r>
            <a:endParaRPr lang="en-US" dirty="0"/>
          </a:p>
        </p:txBody>
      </p:sp>
      <p:sp>
        <p:nvSpPr>
          <p:cNvPr id="8" name="TextBox 7">
            <a:extLst>
              <a:ext uri="{FF2B5EF4-FFF2-40B4-BE49-F238E27FC236}">
                <a16:creationId xmlns:a16="http://schemas.microsoft.com/office/drawing/2014/main" id="{A4842204-31FC-68A5-D7EB-5CC38F281A37}"/>
              </a:ext>
            </a:extLst>
          </p:cNvPr>
          <p:cNvSpPr txBox="1"/>
          <p:nvPr/>
        </p:nvSpPr>
        <p:spPr>
          <a:xfrm>
            <a:off x="5467121" y="2601960"/>
            <a:ext cx="4764794" cy="307777"/>
          </a:xfrm>
          <a:prstGeom prst="rect">
            <a:avLst/>
          </a:prstGeom>
          <a:noFill/>
        </p:spPr>
        <p:txBody>
          <a:bodyPr wrap="square">
            <a:spAutoFit/>
          </a:bodyPr>
          <a:lstStyle/>
          <a:p>
            <a:r>
              <a:rPr lang="en-US" sz="1400" dirty="0">
                <a:solidFill>
                  <a:schemeClr val="tx1"/>
                </a:solidFill>
                <a:effectLst/>
                <a:latin typeface="Time new roman"/>
                <a:ea typeface="SimSun" panose="02010600030101010101" pitchFamily="2" charset="-122"/>
                <a:cs typeface="Times New Roman" panose="02020603050405020304" pitchFamily="18" charset="0"/>
              </a:rPr>
              <a:t>Khi </a:t>
            </a:r>
            <a:r>
              <a:rPr lang="en-US" sz="14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bị</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đánh</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bại</a:t>
            </a:r>
            <a:endParaRPr lang="en-US" dirty="0"/>
          </a:p>
        </p:txBody>
      </p:sp>
    </p:spTree>
    <p:extLst>
      <p:ext uri="{BB962C8B-B14F-4D97-AF65-F5344CB8AC3E}">
        <p14:creationId xmlns:p14="http://schemas.microsoft.com/office/powerpoint/2010/main" val="259234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7">
          <a:extLst>
            <a:ext uri="{FF2B5EF4-FFF2-40B4-BE49-F238E27FC236}">
              <a16:creationId xmlns:a16="http://schemas.microsoft.com/office/drawing/2014/main" id="{27B11BE7-B60C-02B4-40CC-4834FBD68037}"/>
            </a:ext>
          </a:extLst>
        </p:cNvPr>
        <p:cNvGrpSpPr/>
        <p:nvPr/>
      </p:nvGrpSpPr>
      <p:grpSpPr>
        <a:xfrm>
          <a:off x="0" y="0"/>
          <a:ext cx="0" cy="0"/>
          <a:chOff x="0" y="0"/>
          <a:chExt cx="0" cy="0"/>
        </a:xfrm>
      </p:grpSpPr>
      <p:sp>
        <p:nvSpPr>
          <p:cNvPr id="2" name="Google Shape;1000;p40">
            <a:extLst>
              <a:ext uri="{FF2B5EF4-FFF2-40B4-BE49-F238E27FC236}">
                <a16:creationId xmlns:a16="http://schemas.microsoft.com/office/drawing/2014/main" id="{C6DF0229-A2B1-8718-EF98-9A3FACFE5BCD}"/>
              </a:ext>
            </a:extLst>
          </p:cNvPr>
          <p:cNvSpPr txBox="1">
            <a:spLocks/>
          </p:cNvSpPr>
          <p:nvPr/>
        </p:nvSpPr>
        <p:spPr>
          <a:xfrm>
            <a:off x="1266602" y="1650486"/>
            <a:ext cx="6117082"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Teko"/>
              <a:buNone/>
              <a:defRPr sz="5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vi-VN" sz="3200" dirty="0">
                <a:effectLst/>
                <a:latin typeface="Time new roman"/>
                <a:ea typeface="SimSun" panose="02010600030101010101" pitchFamily="2" charset="-122"/>
                <a:cs typeface="Times New Roman" panose="02020603050405020304" pitchFamily="18" charset="0"/>
              </a:rPr>
              <a:t>KẾT LUÂN VÀ HƯỚNG </a:t>
            </a:r>
            <a:endParaRPr lang="en-US" sz="3200" dirty="0">
              <a:effectLst/>
              <a:latin typeface="Time new roman"/>
              <a:ea typeface="SimSun" panose="02010600030101010101" pitchFamily="2" charset="-122"/>
              <a:cs typeface="Times New Roman" panose="02020603050405020304" pitchFamily="18" charset="0"/>
            </a:endParaRPr>
          </a:p>
          <a:p>
            <a:pPr marL="0" lvl="0" indent="0" algn="ctr" rtl="0">
              <a:spcBef>
                <a:spcPts val="0"/>
              </a:spcBef>
              <a:spcAft>
                <a:spcPts val="0"/>
              </a:spcAft>
              <a:buNone/>
            </a:pPr>
            <a:r>
              <a:rPr lang="vi-VN" sz="3200" dirty="0">
                <a:effectLst/>
                <a:latin typeface="Time new roman"/>
                <a:ea typeface="SimSun" panose="02010600030101010101" pitchFamily="2" charset="-122"/>
                <a:cs typeface="Times New Roman" panose="02020603050405020304" pitchFamily="18" charset="0"/>
              </a:rPr>
              <a:t>PHÁT TRIỂN</a:t>
            </a:r>
            <a:endParaRPr lang="vi-VN" sz="3200" dirty="0">
              <a:latin typeface="Time new roman"/>
            </a:endParaRPr>
          </a:p>
        </p:txBody>
      </p:sp>
      <p:sp>
        <p:nvSpPr>
          <p:cNvPr id="3" name="Google Shape;1001;p40">
            <a:extLst>
              <a:ext uri="{FF2B5EF4-FFF2-40B4-BE49-F238E27FC236}">
                <a16:creationId xmlns:a16="http://schemas.microsoft.com/office/drawing/2014/main" id="{0D3CA679-325E-946F-F26F-E7DED345B531}"/>
              </a:ext>
            </a:extLst>
          </p:cNvPr>
          <p:cNvSpPr txBox="1">
            <a:spLocks/>
          </p:cNvSpPr>
          <p:nvPr/>
        </p:nvSpPr>
        <p:spPr>
          <a:xfrm>
            <a:off x="1500651" y="1232119"/>
            <a:ext cx="758724" cy="60872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eko"/>
              <a:buNone/>
              <a:defRPr sz="6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4000" dirty="0">
                <a:latin typeface="Time new roman"/>
              </a:rPr>
              <a:t>V</a:t>
            </a:r>
          </a:p>
        </p:txBody>
      </p:sp>
      <p:sp>
        <p:nvSpPr>
          <p:cNvPr id="8" name="Google Shape;1002;p40">
            <a:extLst>
              <a:ext uri="{FF2B5EF4-FFF2-40B4-BE49-F238E27FC236}">
                <a16:creationId xmlns:a16="http://schemas.microsoft.com/office/drawing/2014/main" id="{7C4AD4C9-E86A-7BB5-7BDE-B5CCFE190913}"/>
              </a:ext>
            </a:extLst>
          </p:cNvPr>
          <p:cNvSpPr txBox="1">
            <a:spLocks noGrp="1"/>
          </p:cNvSpPr>
          <p:nvPr>
            <p:ph type="subTitle" idx="1"/>
          </p:nvPr>
        </p:nvSpPr>
        <p:spPr>
          <a:xfrm>
            <a:off x="1544884" y="2692322"/>
            <a:ext cx="3475476" cy="1097480"/>
          </a:xfrm>
          <a:prstGeom prst="rect">
            <a:avLst/>
          </a:prstGeom>
        </p:spPr>
        <p:txBody>
          <a:bodyPr spcFirstLastPara="1" wrap="square" lIns="91425" tIns="91425" rIns="91425" bIns="91425" anchor="ctr" anchorCtr="0">
            <a:noAutofit/>
          </a:bodyPr>
          <a:lstStyle/>
          <a:p>
            <a:pPr marL="0" indent="0" algn="l"/>
            <a:r>
              <a:rPr lang="en-US" sz="1800" b="1" dirty="0">
                <a:solidFill>
                  <a:schemeClr val="tx1"/>
                </a:solidFill>
                <a:latin typeface="Time new roman"/>
              </a:rPr>
              <a:t>5.1 </a:t>
            </a:r>
            <a:r>
              <a:rPr lang="en-US" sz="1800" b="1" dirty="0" err="1">
                <a:solidFill>
                  <a:schemeClr val="tx1"/>
                </a:solidFill>
                <a:latin typeface="Time new roman"/>
                <a:ea typeface="SimSun" panose="02010600030101010101" pitchFamily="2" charset="-122"/>
                <a:cs typeface="Times New Roman" panose="02020603050405020304" pitchFamily="18" charset="0"/>
              </a:rPr>
              <a:t>Kết</a:t>
            </a:r>
            <a:r>
              <a:rPr lang="en-US" sz="1800" b="1" dirty="0">
                <a:solidFill>
                  <a:schemeClr val="tx1"/>
                </a:solidFill>
                <a:latin typeface="Time new roman"/>
                <a:ea typeface="SimSun" panose="02010600030101010101" pitchFamily="2" charset="-122"/>
                <a:cs typeface="Times New Roman" panose="02020603050405020304" pitchFamily="18" charset="0"/>
              </a:rPr>
              <a:t> </a:t>
            </a:r>
            <a:r>
              <a:rPr lang="en-US" sz="1800" b="1" dirty="0" err="1">
                <a:solidFill>
                  <a:schemeClr val="tx1"/>
                </a:solidFill>
                <a:latin typeface="Time new roman"/>
                <a:ea typeface="SimSun" panose="02010600030101010101" pitchFamily="2" charset="-122"/>
                <a:cs typeface="Times New Roman" panose="02020603050405020304" pitchFamily="18" charset="0"/>
              </a:rPr>
              <a:t>luận</a:t>
            </a:r>
            <a:endParaRPr lang="en-US" sz="1800" b="1" dirty="0">
              <a:effectLst/>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5.2 </a:t>
            </a:r>
            <a:r>
              <a:rPr lang="en-US" sz="1800" b="1" dirty="0" err="1">
                <a:solidFill>
                  <a:schemeClr val="tx1"/>
                </a:solidFill>
                <a:latin typeface="Time new roman"/>
                <a:ea typeface="SimSun" panose="02010600030101010101" pitchFamily="2" charset="-122"/>
                <a:cs typeface="Times New Roman" panose="02020603050405020304" pitchFamily="18" charset="0"/>
              </a:rPr>
              <a:t>H</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ướng</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triển</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4" name="Google Shape;1249;p52">
            <a:extLst>
              <a:ext uri="{FF2B5EF4-FFF2-40B4-BE49-F238E27FC236}">
                <a16:creationId xmlns:a16="http://schemas.microsoft.com/office/drawing/2014/main" id="{E90ABE09-F3C5-1DBA-C9BB-4F27C1912BFF}"/>
              </a:ext>
            </a:extLst>
          </p:cNvPr>
          <p:cNvGrpSpPr/>
          <p:nvPr/>
        </p:nvGrpSpPr>
        <p:grpSpPr>
          <a:xfrm>
            <a:off x="5305620" y="2934086"/>
            <a:ext cx="4586991" cy="2300250"/>
            <a:chOff x="4323120" y="2923069"/>
            <a:chExt cx="4586991" cy="2300250"/>
          </a:xfrm>
        </p:grpSpPr>
        <p:sp>
          <p:nvSpPr>
            <p:cNvPr id="5" name="Google Shape;1250;p52">
              <a:extLst>
                <a:ext uri="{FF2B5EF4-FFF2-40B4-BE49-F238E27FC236}">
                  <a16:creationId xmlns:a16="http://schemas.microsoft.com/office/drawing/2014/main" id="{3C0F85EB-03D5-237A-0B83-780446073C5C}"/>
                </a:ext>
              </a:extLst>
            </p:cNvPr>
            <p:cNvSpPr/>
            <p:nvPr/>
          </p:nvSpPr>
          <p:spPr>
            <a:xfrm>
              <a:off x="6974042" y="2923069"/>
              <a:ext cx="1936068" cy="2266619"/>
            </a:xfrm>
            <a:custGeom>
              <a:avLst/>
              <a:gdLst/>
              <a:ahLst/>
              <a:cxnLst/>
              <a:rect l="l" t="t" r="r" b="b"/>
              <a:pathLst>
                <a:path w="20494" h="23993" extrusionOk="0">
                  <a:moveTo>
                    <a:pt x="1364" y="2088"/>
                  </a:moveTo>
                  <a:lnTo>
                    <a:pt x="1352" y="5777"/>
                  </a:lnTo>
                  <a:cubicBezTo>
                    <a:pt x="1827" y="5788"/>
                    <a:pt x="2004" y="6524"/>
                    <a:pt x="2087" y="6879"/>
                  </a:cubicBezTo>
                  <a:cubicBezTo>
                    <a:pt x="2277" y="7627"/>
                    <a:pt x="2194" y="8077"/>
                    <a:pt x="3072" y="8338"/>
                  </a:cubicBezTo>
                  <a:cubicBezTo>
                    <a:pt x="4163" y="8682"/>
                    <a:pt x="5266" y="9014"/>
                    <a:pt x="6357" y="9346"/>
                  </a:cubicBezTo>
                  <a:cubicBezTo>
                    <a:pt x="6570" y="9406"/>
                    <a:pt x="6772" y="9465"/>
                    <a:pt x="6938" y="9607"/>
                  </a:cubicBezTo>
                  <a:cubicBezTo>
                    <a:pt x="7247" y="9821"/>
                    <a:pt x="7424" y="10200"/>
                    <a:pt x="7543" y="10556"/>
                  </a:cubicBezTo>
                  <a:cubicBezTo>
                    <a:pt x="7709" y="11054"/>
                    <a:pt x="7780" y="11588"/>
                    <a:pt x="7804" y="12121"/>
                  </a:cubicBezTo>
                  <a:cubicBezTo>
                    <a:pt x="7875" y="13817"/>
                    <a:pt x="7069" y="13556"/>
                    <a:pt x="6286" y="15074"/>
                  </a:cubicBezTo>
                  <a:cubicBezTo>
                    <a:pt x="5728" y="16154"/>
                    <a:pt x="9132" y="18455"/>
                    <a:pt x="9476" y="19368"/>
                  </a:cubicBezTo>
                  <a:cubicBezTo>
                    <a:pt x="10069" y="20909"/>
                    <a:pt x="10532" y="22439"/>
                    <a:pt x="11125" y="23993"/>
                  </a:cubicBezTo>
                  <a:lnTo>
                    <a:pt x="20494" y="23685"/>
                  </a:lnTo>
                  <a:cubicBezTo>
                    <a:pt x="20494" y="23685"/>
                    <a:pt x="14896" y="16438"/>
                    <a:pt x="14469" y="15869"/>
                  </a:cubicBezTo>
                  <a:cubicBezTo>
                    <a:pt x="14042" y="15312"/>
                    <a:pt x="12394" y="10354"/>
                    <a:pt x="12394" y="10354"/>
                  </a:cubicBezTo>
                  <a:cubicBezTo>
                    <a:pt x="12394" y="10354"/>
                    <a:pt x="11872" y="7247"/>
                    <a:pt x="11730" y="6879"/>
                  </a:cubicBezTo>
                  <a:cubicBezTo>
                    <a:pt x="11575" y="6500"/>
                    <a:pt x="9369" y="4092"/>
                    <a:pt x="9369" y="4092"/>
                  </a:cubicBezTo>
                  <a:lnTo>
                    <a:pt x="7626" y="1317"/>
                  </a:lnTo>
                  <a:lnTo>
                    <a:pt x="3096" y="36"/>
                  </a:lnTo>
                  <a:cubicBezTo>
                    <a:pt x="3096" y="36"/>
                    <a:pt x="48" y="1"/>
                    <a:pt x="36" y="511"/>
                  </a:cubicBezTo>
                  <a:cubicBezTo>
                    <a:pt x="0" y="1958"/>
                    <a:pt x="759" y="1721"/>
                    <a:pt x="1364"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51;p52">
              <a:extLst>
                <a:ext uri="{FF2B5EF4-FFF2-40B4-BE49-F238E27FC236}">
                  <a16:creationId xmlns:a16="http://schemas.microsoft.com/office/drawing/2014/main" id="{E8D01FE1-C7F0-C69A-08B4-3CF0CAD9B392}"/>
                </a:ext>
              </a:extLst>
            </p:cNvPr>
            <p:cNvSpPr/>
            <p:nvPr/>
          </p:nvSpPr>
          <p:spPr>
            <a:xfrm>
              <a:off x="4323120" y="2923069"/>
              <a:ext cx="1987743" cy="2300250"/>
            </a:xfrm>
            <a:custGeom>
              <a:avLst/>
              <a:gdLst/>
              <a:ahLst/>
              <a:cxnLst/>
              <a:rect l="l" t="t" r="r" b="b"/>
              <a:pathLst>
                <a:path w="21041" h="24349" extrusionOk="0">
                  <a:moveTo>
                    <a:pt x="19653" y="2088"/>
                  </a:moveTo>
                  <a:lnTo>
                    <a:pt x="19676" y="5777"/>
                  </a:lnTo>
                  <a:cubicBezTo>
                    <a:pt x="19202" y="5788"/>
                    <a:pt x="19024" y="6524"/>
                    <a:pt x="18929" y="6879"/>
                  </a:cubicBezTo>
                  <a:cubicBezTo>
                    <a:pt x="18739" y="7627"/>
                    <a:pt x="18822" y="8077"/>
                    <a:pt x="17957" y="8338"/>
                  </a:cubicBezTo>
                  <a:cubicBezTo>
                    <a:pt x="16854" y="8682"/>
                    <a:pt x="15763" y="9014"/>
                    <a:pt x="14660" y="9346"/>
                  </a:cubicBezTo>
                  <a:cubicBezTo>
                    <a:pt x="14458" y="9406"/>
                    <a:pt x="14245" y="9465"/>
                    <a:pt x="14078" y="9607"/>
                  </a:cubicBezTo>
                  <a:cubicBezTo>
                    <a:pt x="13770" y="9821"/>
                    <a:pt x="13592" y="10200"/>
                    <a:pt x="13474" y="10556"/>
                  </a:cubicBezTo>
                  <a:cubicBezTo>
                    <a:pt x="13308" y="11054"/>
                    <a:pt x="13236" y="11588"/>
                    <a:pt x="13225" y="12121"/>
                  </a:cubicBezTo>
                  <a:cubicBezTo>
                    <a:pt x="13142" y="13817"/>
                    <a:pt x="13948" y="13556"/>
                    <a:pt x="14731" y="15074"/>
                  </a:cubicBezTo>
                  <a:cubicBezTo>
                    <a:pt x="15300" y="16154"/>
                    <a:pt x="11884" y="18455"/>
                    <a:pt x="11552" y="19368"/>
                  </a:cubicBezTo>
                  <a:cubicBezTo>
                    <a:pt x="10959" y="20909"/>
                    <a:pt x="10497" y="22439"/>
                    <a:pt x="9904" y="23993"/>
                  </a:cubicBezTo>
                  <a:lnTo>
                    <a:pt x="1" y="24349"/>
                  </a:lnTo>
                  <a:cubicBezTo>
                    <a:pt x="1" y="24349"/>
                    <a:pt x="6121" y="16438"/>
                    <a:pt x="6547" y="15869"/>
                  </a:cubicBezTo>
                  <a:cubicBezTo>
                    <a:pt x="6986" y="15312"/>
                    <a:pt x="8623" y="10354"/>
                    <a:pt x="8623" y="10354"/>
                  </a:cubicBezTo>
                  <a:cubicBezTo>
                    <a:pt x="8623" y="10354"/>
                    <a:pt x="9145" y="7247"/>
                    <a:pt x="9299" y="6879"/>
                  </a:cubicBezTo>
                  <a:cubicBezTo>
                    <a:pt x="9441" y="6500"/>
                    <a:pt x="11647" y="4092"/>
                    <a:pt x="11647" y="4092"/>
                  </a:cubicBezTo>
                  <a:lnTo>
                    <a:pt x="13402" y="1317"/>
                  </a:lnTo>
                  <a:lnTo>
                    <a:pt x="17921" y="36"/>
                  </a:lnTo>
                  <a:cubicBezTo>
                    <a:pt x="17921" y="36"/>
                    <a:pt x="20981" y="1"/>
                    <a:pt x="20993" y="511"/>
                  </a:cubicBezTo>
                  <a:cubicBezTo>
                    <a:pt x="21040" y="1958"/>
                    <a:pt x="20281" y="1721"/>
                    <a:pt x="19653"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2;p52">
              <a:extLst>
                <a:ext uri="{FF2B5EF4-FFF2-40B4-BE49-F238E27FC236}">
                  <a16:creationId xmlns:a16="http://schemas.microsoft.com/office/drawing/2014/main" id="{AB824625-F5FF-7285-D3ED-08CF697408F1}"/>
                </a:ext>
              </a:extLst>
            </p:cNvPr>
            <p:cNvSpPr/>
            <p:nvPr/>
          </p:nvSpPr>
          <p:spPr>
            <a:xfrm>
              <a:off x="5371831" y="3243512"/>
              <a:ext cx="454968" cy="556901"/>
            </a:xfrm>
            <a:custGeom>
              <a:avLst/>
              <a:gdLst/>
              <a:ahLst/>
              <a:cxnLst/>
              <a:rect l="l" t="t" r="r" b="b"/>
              <a:pathLst>
                <a:path w="4816" h="5895" extrusionOk="0">
                  <a:moveTo>
                    <a:pt x="1" y="5895"/>
                  </a:moveTo>
                  <a:lnTo>
                    <a:pt x="1756" y="2100"/>
                  </a:lnTo>
                  <a:lnTo>
                    <a:pt x="4816" y="1"/>
                  </a:lnTo>
                  <a:lnTo>
                    <a:pt x="3843"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3;p52">
              <a:extLst>
                <a:ext uri="{FF2B5EF4-FFF2-40B4-BE49-F238E27FC236}">
                  <a16:creationId xmlns:a16="http://schemas.microsoft.com/office/drawing/2014/main" id="{F6634219-FB68-44E4-60D0-5671F7F33584}"/>
                </a:ext>
              </a:extLst>
            </p:cNvPr>
            <p:cNvSpPr/>
            <p:nvPr/>
          </p:nvSpPr>
          <p:spPr>
            <a:xfrm>
              <a:off x="5635119" y="3789170"/>
              <a:ext cx="370984" cy="375424"/>
            </a:xfrm>
            <a:custGeom>
              <a:avLst/>
              <a:gdLst/>
              <a:ahLst/>
              <a:cxnLst/>
              <a:rect l="l" t="t" r="r" b="b"/>
              <a:pathLst>
                <a:path w="3927" h="3974" extrusionOk="0">
                  <a:moveTo>
                    <a:pt x="546" y="2005"/>
                  </a:moveTo>
                  <a:lnTo>
                    <a:pt x="1602" y="1388"/>
                  </a:lnTo>
                  <a:lnTo>
                    <a:pt x="3926" y="0"/>
                  </a:lnTo>
                  <a:lnTo>
                    <a:pt x="2657" y="3309"/>
                  </a:lnTo>
                  <a:lnTo>
                    <a:pt x="1187" y="3973"/>
                  </a:lnTo>
                  <a:cubicBezTo>
                    <a:pt x="724" y="3890"/>
                    <a:pt x="511" y="3653"/>
                    <a:pt x="273" y="3084"/>
                  </a:cubicBezTo>
                  <a:cubicBezTo>
                    <a:pt x="1" y="2515"/>
                    <a:pt x="546" y="2005"/>
                    <a:pt x="546"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4;p52">
              <a:extLst>
                <a:ext uri="{FF2B5EF4-FFF2-40B4-BE49-F238E27FC236}">
                  <a16:creationId xmlns:a16="http://schemas.microsoft.com/office/drawing/2014/main" id="{BDD404A6-AE12-1961-1058-11EAD7500563}"/>
                </a:ext>
              </a:extLst>
            </p:cNvPr>
            <p:cNvSpPr/>
            <p:nvPr/>
          </p:nvSpPr>
          <p:spPr>
            <a:xfrm>
              <a:off x="5697847" y="3531456"/>
              <a:ext cx="327244" cy="512122"/>
            </a:xfrm>
            <a:custGeom>
              <a:avLst/>
              <a:gdLst/>
              <a:ahLst/>
              <a:cxnLst/>
              <a:rect l="l" t="t" r="r" b="b"/>
              <a:pathLst>
                <a:path w="3464" h="5421" extrusionOk="0">
                  <a:moveTo>
                    <a:pt x="867" y="2218"/>
                  </a:moveTo>
                  <a:lnTo>
                    <a:pt x="1388" y="428"/>
                  </a:lnTo>
                  <a:lnTo>
                    <a:pt x="1780" y="902"/>
                  </a:lnTo>
                  <a:lnTo>
                    <a:pt x="3464" y="1"/>
                  </a:lnTo>
                  <a:lnTo>
                    <a:pt x="3428" y="2384"/>
                  </a:lnTo>
                  <a:lnTo>
                    <a:pt x="1471" y="5254"/>
                  </a:lnTo>
                  <a:cubicBezTo>
                    <a:pt x="1021" y="5421"/>
                    <a:pt x="463" y="4851"/>
                    <a:pt x="238" y="4211"/>
                  </a:cubicBezTo>
                  <a:cubicBezTo>
                    <a:pt x="1" y="3547"/>
                    <a:pt x="867" y="2218"/>
                    <a:pt x="867"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5;p52">
              <a:extLst>
                <a:ext uri="{FF2B5EF4-FFF2-40B4-BE49-F238E27FC236}">
                  <a16:creationId xmlns:a16="http://schemas.microsoft.com/office/drawing/2014/main" id="{F8B656EF-FFD2-4322-A472-8AA4513EAE5D}"/>
                </a:ext>
              </a:extLst>
            </p:cNvPr>
            <p:cNvSpPr/>
            <p:nvPr/>
          </p:nvSpPr>
          <p:spPr>
            <a:xfrm>
              <a:off x="7456878" y="3243512"/>
              <a:ext cx="456101" cy="556901"/>
            </a:xfrm>
            <a:custGeom>
              <a:avLst/>
              <a:gdLst/>
              <a:ahLst/>
              <a:cxnLst/>
              <a:rect l="l" t="t" r="r" b="b"/>
              <a:pathLst>
                <a:path w="4828" h="5895" extrusionOk="0">
                  <a:moveTo>
                    <a:pt x="4828" y="5895"/>
                  </a:moveTo>
                  <a:lnTo>
                    <a:pt x="3072" y="2100"/>
                  </a:lnTo>
                  <a:lnTo>
                    <a:pt x="1" y="1"/>
                  </a:lnTo>
                  <a:lnTo>
                    <a:pt x="985"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6;p52">
              <a:extLst>
                <a:ext uri="{FF2B5EF4-FFF2-40B4-BE49-F238E27FC236}">
                  <a16:creationId xmlns:a16="http://schemas.microsoft.com/office/drawing/2014/main" id="{36616551-4F23-F9BF-36E8-4948C85E0220}"/>
                </a:ext>
              </a:extLst>
            </p:cNvPr>
            <p:cNvSpPr/>
            <p:nvPr/>
          </p:nvSpPr>
          <p:spPr>
            <a:xfrm>
              <a:off x="7277669" y="3789170"/>
              <a:ext cx="369756" cy="375424"/>
            </a:xfrm>
            <a:custGeom>
              <a:avLst/>
              <a:gdLst/>
              <a:ahLst/>
              <a:cxnLst/>
              <a:rect l="l" t="t" r="r" b="b"/>
              <a:pathLst>
                <a:path w="3914" h="3974" extrusionOk="0">
                  <a:moveTo>
                    <a:pt x="3380" y="2005"/>
                  </a:moveTo>
                  <a:lnTo>
                    <a:pt x="2337" y="1388"/>
                  </a:lnTo>
                  <a:lnTo>
                    <a:pt x="0" y="0"/>
                  </a:lnTo>
                  <a:lnTo>
                    <a:pt x="1281" y="3309"/>
                  </a:lnTo>
                  <a:lnTo>
                    <a:pt x="2752" y="3973"/>
                  </a:lnTo>
                  <a:cubicBezTo>
                    <a:pt x="3202" y="3890"/>
                    <a:pt x="3428" y="3653"/>
                    <a:pt x="3665" y="3084"/>
                  </a:cubicBezTo>
                  <a:cubicBezTo>
                    <a:pt x="3914" y="2515"/>
                    <a:pt x="3380" y="2005"/>
                    <a:pt x="3380"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7;p52">
              <a:extLst>
                <a:ext uri="{FF2B5EF4-FFF2-40B4-BE49-F238E27FC236}">
                  <a16:creationId xmlns:a16="http://schemas.microsoft.com/office/drawing/2014/main" id="{31E5F0BC-E8F8-4014-4DB1-376CE738AAD9}"/>
                </a:ext>
              </a:extLst>
            </p:cNvPr>
            <p:cNvSpPr/>
            <p:nvPr/>
          </p:nvSpPr>
          <p:spPr>
            <a:xfrm>
              <a:off x="7259719" y="3531456"/>
              <a:ext cx="324977" cy="512122"/>
            </a:xfrm>
            <a:custGeom>
              <a:avLst/>
              <a:gdLst/>
              <a:ahLst/>
              <a:cxnLst/>
              <a:rect l="l" t="t" r="r" b="b"/>
              <a:pathLst>
                <a:path w="3440" h="5421" extrusionOk="0">
                  <a:moveTo>
                    <a:pt x="2598" y="2218"/>
                  </a:moveTo>
                  <a:lnTo>
                    <a:pt x="2076" y="428"/>
                  </a:lnTo>
                  <a:lnTo>
                    <a:pt x="1673" y="902"/>
                  </a:lnTo>
                  <a:lnTo>
                    <a:pt x="0" y="1"/>
                  </a:lnTo>
                  <a:lnTo>
                    <a:pt x="36" y="2384"/>
                  </a:lnTo>
                  <a:lnTo>
                    <a:pt x="1993" y="5254"/>
                  </a:lnTo>
                  <a:cubicBezTo>
                    <a:pt x="2432" y="5421"/>
                    <a:pt x="3001" y="4851"/>
                    <a:pt x="3214" y="4211"/>
                  </a:cubicBezTo>
                  <a:cubicBezTo>
                    <a:pt x="3440" y="3547"/>
                    <a:pt x="2598" y="2218"/>
                    <a:pt x="2598"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8;p52">
              <a:extLst>
                <a:ext uri="{FF2B5EF4-FFF2-40B4-BE49-F238E27FC236}">
                  <a16:creationId xmlns:a16="http://schemas.microsoft.com/office/drawing/2014/main" id="{A7D73AF8-A4CC-FB0D-188D-7C294424191A}"/>
                </a:ext>
              </a:extLst>
            </p:cNvPr>
            <p:cNvSpPr/>
            <p:nvPr/>
          </p:nvSpPr>
          <p:spPr>
            <a:xfrm>
              <a:off x="5694541" y="3088959"/>
              <a:ext cx="1913679" cy="826896"/>
            </a:xfrm>
            <a:custGeom>
              <a:avLst/>
              <a:gdLst/>
              <a:ahLst/>
              <a:cxnLst/>
              <a:rect l="l" t="t" r="r" b="b"/>
              <a:pathLst>
                <a:path w="20257" h="8753" extrusionOk="0">
                  <a:moveTo>
                    <a:pt x="18027" y="0"/>
                  </a:moveTo>
                  <a:lnTo>
                    <a:pt x="16924" y="0"/>
                  </a:lnTo>
                  <a:lnTo>
                    <a:pt x="16924" y="0"/>
                  </a:lnTo>
                  <a:lnTo>
                    <a:pt x="3392" y="0"/>
                  </a:lnTo>
                  <a:lnTo>
                    <a:pt x="3392" y="59"/>
                  </a:lnTo>
                  <a:lnTo>
                    <a:pt x="3333" y="0"/>
                  </a:lnTo>
                  <a:lnTo>
                    <a:pt x="2230" y="0"/>
                  </a:lnTo>
                  <a:cubicBezTo>
                    <a:pt x="2230" y="0"/>
                    <a:pt x="0" y="854"/>
                    <a:pt x="0" y="4376"/>
                  </a:cubicBezTo>
                  <a:cubicBezTo>
                    <a:pt x="0" y="7899"/>
                    <a:pt x="2230" y="8753"/>
                    <a:pt x="2230" y="8753"/>
                  </a:cubicBezTo>
                  <a:lnTo>
                    <a:pt x="3333" y="8753"/>
                  </a:lnTo>
                  <a:lnTo>
                    <a:pt x="3392" y="8693"/>
                  </a:lnTo>
                  <a:lnTo>
                    <a:pt x="3392" y="8753"/>
                  </a:lnTo>
                  <a:lnTo>
                    <a:pt x="16924" y="8753"/>
                  </a:lnTo>
                  <a:lnTo>
                    <a:pt x="16924" y="8753"/>
                  </a:lnTo>
                  <a:lnTo>
                    <a:pt x="18027" y="8753"/>
                  </a:lnTo>
                  <a:cubicBezTo>
                    <a:pt x="18027" y="8753"/>
                    <a:pt x="20257" y="7910"/>
                    <a:pt x="20257" y="4376"/>
                  </a:cubicBezTo>
                  <a:cubicBezTo>
                    <a:pt x="20257" y="842"/>
                    <a:pt x="18027" y="0"/>
                    <a:pt x="18027"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9;p52">
              <a:extLst>
                <a:ext uri="{FF2B5EF4-FFF2-40B4-BE49-F238E27FC236}">
                  <a16:creationId xmlns:a16="http://schemas.microsoft.com/office/drawing/2014/main" id="{65D3F6D2-8EB6-54C9-FB4A-53EBB25ED83C}"/>
                </a:ext>
              </a:extLst>
            </p:cNvPr>
            <p:cNvSpPr/>
            <p:nvPr/>
          </p:nvSpPr>
          <p:spPr>
            <a:xfrm>
              <a:off x="7324715" y="2962274"/>
              <a:ext cx="232018" cy="209629"/>
            </a:xfrm>
            <a:custGeom>
              <a:avLst/>
              <a:gdLst/>
              <a:ahLst/>
              <a:cxnLst/>
              <a:rect l="l" t="t" r="r" b="b"/>
              <a:pathLst>
                <a:path w="2456" h="2219" extrusionOk="0">
                  <a:moveTo>
                    <a:pt x="1993" y="855"/>
                  </a:moveTo>
                  <a:lnTo>
                    <a:pt x="1364" y="333"/>
                  </a:lnTo>
                  <a:cubicBezTo>
                    <a:pt x="961" y="1"/>
                    <a:pt x="356" y="60"/>
                    <a:pt x="12" y="452"/>
                  </a:cubicBezTo>
                  <a:lnTo>
                    <a:pt x="0" y="475"/>
                  </a:lnTo>
                  <a:lnTo>
                    <a:pt x="2099" y="2219"/>
                  </a:lnTo>
                  <a:lnTo>
                    <a:pt x="2111" y="2207"/>
                  </a:lnTo>
                  <a:cubicBezTo>
                    <a:pt x="2455" y="1792"/>
                    <a:pt x="2396" y="1199"/>
                    <a:pt x="1993" y="855"/>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0;p52">
              <a:extLst>
                <a:ext uri="{FF2B5EF4-FFF2-40B4-BE49-F238E27FC236}">
                  <a16:creationId xmlns:a16="http://schemas.microsoft.com/office/drawing/2014/main" id="{BF0A035B-6A21-B08B-F570-0BBF5EDF6901}"/>
                </a:ext>
              </a:extLst>
            </p:cNvPr>
            <p:cNvSpPr/>
            <p:nvPr/>
          </p:nvSpPr>
          <p:spPr>
            <a:xfrm>
              <a:off x="5746027" y="2962274"/>
              <a:ext cx="232018" cy="209629"/>
            </a:xfrm>
            <a:custGeom>
              <a:avLst/>
              <a:gdLst/>
              <a:ahLst/>
              <a:cxnLst/>
              <a:rect l="l" t="t" r="r" b="b"/>
              <a:pathLst>
                <a:path w="2456" h="2219" extrusionOk="0">
                  <a:moveTo>
                    <a:pt x="463" y="855"/>
                  </a:moveTo>
                  <a:lnTo>
                    <a:pt x="1092" y="333"/>
                  </a:lnTo>
                  <a:cubicBezTo>
                    <a:pt x="1495" y="1"/>
                    <a:pt x="2100" y="60"/>
                    <a:pt x="2444" y="452"/>
                  </a:cubicBezTo>
                  <a:lnTo>
                    <a:pt x="2456" y="475"/>
                  </a:lnTo>
                  <a:lnTo>
                    <a:pt x="357" y="2219"/>
                  </a:lnTo>
                  <a:lnTo>
                    <a:pt x="345" y="2207"/>
                  </a:lnTo>
                  <a:cubicBezTo>
                    <a:pt x="1" y="1792"/>
                    <a:pt x="60" y="1199"/>
                    <a:pt x="463" y="855"/>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61;p52">
              <a:extLst>
                <a:ext uri="{FF2B5EF4-FFF2-40B4-BE49-F238E27FC236}">
                  <a16:creationId xmlns:a16="http://schemas.microsoft.com/office/drawing/2014/main" id="{7022BB99-CD5B-3CEE-AEFF-AE03B798C0EF}"/>
                </a:ext>
              </a:extLst>
            </p:cNvPr>
            <p:cNvSpPr/>
            <p:nvPr/>
          </p:nvSpPr>
          <p:spPr>
            <a:xfrm>
              <a:off x="5692273" y="3001574"/>
              <a:ext cx="448260" cy="825762"/>
            </a:xfrm>
            <a:custGeom>
              <a:avLst/>
              <a:gdLst/>
              <a:ahLst/>
              <a:cxnLst/>
              <a:rect l="l" t="t" r="r" b="b"/>
              <a:pathLst>
                <a:path w="4745" h="8741" extrusionOk="0">
                  <a:moveTo>
                    <a:pt x="2254" y="0"/>
                  </a:moveTo>
                  <a:lnTo>
                    <a:pt x="4128" y="0"/>
                  </a:lnTo>
                  <a:lnTo>
                    <a:pt x="4128" y="652"/>
                  </a:lnTo>
                  <a:lnTo>
                    <a:pt x="4128" y="4364"/>
                  </a:lnTo>
                  <a:lnTo>
                    <a:pt x="4128" y="8088"/>
                  </a:lnTo>
                  <a:lnTo>
                    <a:pt x="4744" y="8741"/>
                  </a:lnTo>
                  <a:lnTo>
                    <a:pt x="2242" y="8741"/>
                  </a:lnTo>
                  <a:cubicBezTo>
                    <a:pt x="2242" y="8741"/>
                    <a:pt x="1" y="7899"/>
                    <a:pt x="1" y="4364"/>
                  </a:cubicBezTo>
                  <a:cubicBezTo>
                    <a:pt x="1" y="842"/>
                    <a:pt x="2254" y="0"/>
                    <a:pt x="2254"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62;p52">
              <a:extLst>
                <a:ext uri="{FF2B5EF4-FFF2-40B4-BE49-F238E27FC236}">
                  <a16:creationId xmlns:a16="http://schemas.microsoft.com/office/drawing/2014/main" id="{33DB4B8C-88DA-A24F-712A-3C56C7AC9BB8}"/>
                </a:ext>
              </a:extLst>
            </p:cNvPr>
            <p:cNvSpPr/>
            <p:nvPr/>
          </p:nvSpPr>
          <p:spPr>
            <a:xfrm>
              <a:off x="7220514" y="3001574"/>
              <a:ext cx="387705" cy="825762"/>
            </a:xfrm>
            <a:custGeom>
              <a:avLst/>
              <a:gdLst/>
              <a:ahLst/>
              <a:cxnLst/>
              <a:rect l="l" t="t" r="r" b="b"/>
              <a:pathLst>
                <a:path w="4104" h="8741" extrusionOk="0">
                  <a:moveTo>
                    <a:pt x="1874" y="0"/>
                  </a:moveTo>
                  <a:lnTo>
                    <a:pt x="0" y="0"/>
                  </a:lnTo>
                  <a:lnTo>
                    <a:pt x="0" y="652"/>
                  </a:lnTo>
                  <a:lnTo>
                    <a:pt x="0" y="4364"/>
                  </a:lnTo>
                  <a:lnTo>
                    <a:pt x="0" y="8088"/>
                  </a:lnTo>
                  <a:lnTo>
                    <a:pt x="0" y="8741"/>
                  </a:lnTo>
                  <a:lnTo>
                    <a:pt x="1874" y="8741"/>
                  </a:lnTo>
                  <a:cubicBezTo>
                    <a:pt x="1874" y="8741"/>
                    <a:pt x="4104" y="7899"/>
                    <a:pt x="4104" y="4364"/>
                  </a:cubicBezTo>
                  <a:cubicBezTo>
                    <a:pt x="4104" y="842"/>
                    <a:pt x="1874" y="0"/>
                    <a:pt x="1874"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63;p52">
              <a:extLst>
                <a:ext uri="{FF2B5EF4-FFF2-40B4-BE49-F238E27FC236}">
                  <a16:creationId xmlns:a16="http://schemas.microsoft.com/office/drawing/2014/main" id="{1CE4EFA4-A9D0-6938-0A51-29030FD2B7CA}"/>
                </a:ext>
              </a:extLst>
            </p:cNvPr>
            <p:cNvSpPr/>
            <p:nvPr/>
          </p:nvSpPr>
          <p:spPr>
            <a:xfrm>
              <a:off x="6059762" y="3001574"/>
              <a:ext cx="1188810" cy="825762"/>
            </a:xfrm>
            <a:custGeom>
              <a:avLst/>
              <a:gdLst/>
              <a:ahLst/>
              <a:cxnLst/>
              <a:rect l="l" t="t" r="r" b="b"/>
              <a:pathLst>
                <a:path w="12584" h="8741" extrusionOk="0">
                  <a:moveTo>
                    <a:pt x="1" y="0"/>
                  </a:moveTo>
                  <a:lnTo>
                    <a:pt x="12584" y="0"/>
                  </a:lnTo>
                  <a:lnTo>
                    <a:pt x="12584" y="8741"/>
                  </a:lnTo>
                  <a:lnTo>
                    <a:pt x="1" y="8741"/>
                  </a:ln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64;p52">
              <a:extLst>
                <a:ext uri="{FF2B5EF4-FFF2-40B4-BE49-F238E27FC236}">
                  <a16:creationId xmlns:a16="http://schemas.microsoft.com/office/drawing/2014/main" id="{D9B60EC3-840E-794D-1568-B54BD89D223D}"/>
                </a:ext>
              </a:extLst>
            </p:cNvPr>
            <p:cNvSpPr/>
            <p:nvPr/>
          </p:nvSpPr>
          <p:spPr>
            <a:xfrm>
              <a:off x="6109075" y="3060901"/>
              <a:ext cx="1090184" cy="704841"/>
            </a:xfrm>
            <a:custGeom>
              <a:avLst/>
              <a:gdLst/>
              <a:ahLst/>
              <a:cxnLst/>
              <a:rect l="l" t="t" r="r" b="b"/>
              <a:pathLst>
                <a:path w="11540" h="7461" extrusionOk="0">
                  <a:moveTo>
                    <a:pt x="0" y="1"/>
                  </a:moveTo>
                  <a:lnTo>
                    <a:pt x="11540" y="1"/>
                  </a:lnTo>
                  <a:lnTo>
                    <a:pt x="11540" y="7460"/>
                  </a:lnTo>
                  <a:lnTo>
                    <a:pt x="0" y="746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65;p52">
              <a:extLst>
                <a:ext uri="{FF2B5EF4-FFF2-40B4-BE49-F238E27FC236}">
                  <a16:creationId xmlns:a16="http://schemas.microsoft.com/office/drawing/2014/main" id="{4AC2B7FE-4705-CEED-C5B4-4ACEE3448E01}"/>
                </a:ext>
              </a:extLst>
            </p:cNvPr>
            <p:cNvSpPr/>
            <p:nvPr/>
          </p:nvSpPr>
          <p:spPr>
            <a:xfrm>
              <a:off x="5886126" y="3630083"/>
              <a:ext cx="106468" cy="106468"/>
            </a:xfrm>
            <a:custGeom>
              <a:avLst/>
              <a:gdLst/>
              <a:ahLst/>
              <a:cxnLst/>
              <a:rect l="l" t="t" r="r" b="b"/>
              <a:pathLst>
                <a:path w="1127" h="1127" extrusionOk="0">
                  <a:moveTo>
                    <a:pt x="1127" y="558"/>
                  </a:moveTo>
                  <a:cubicBezTo>
                    <a:pt x="1127" y="866"/>
                    <a:pt x="866" y="1127"/>
                    <a:pt x="558" y="1127"/>
                  </a:cubicBezTo>
                  <a:cubicBezTo>
                    <a:pt x="249" y="1127"/>
                    <a:pt x="0" y="866"/>
                    <a:pt x="0" y="558"/>
                  </a:cubicBezTo>
                  <a:cubicBezTo>
                    <a:pt x="0" y="249"/>
                    <a:pt x="249" y="0"/>
                    <a:pt x="558" y="0"/>
                  </a:cubicBezTo>
                  <a:cubicBezTo>
                    <a:pt x="866" y="0"/>
                    <a:pt x="1127" y="249"/>
                    <a:pt x="1127" y="558"/>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66;p52">
              <a:extLst>
                <a:ext uri="{FF2B5EF4-FFF2-40B4-BE49-F238E27FC236}">
                  <a16:creationId xmlns:a16="http://schemas.microsoft.com/office/drawing/2014/main" id="{1FD36844-A62B-1A99-2B65-A235FDF5E4C1}"/>
                </a:ext>
              </a:extLst>
            </p:cNvPr>
            <p:cNvSpPr/>
            <p:nvPr/>
          </p:nvSpPr>
          <p:spPr>
            <a:xfrm>
              <a:off x="5938745" y="3156127"/>
              <a:ext cx="39300" cy="39300"/>
            </a:xfrm>
            <a:custGeom>
              <a:avLst/>
              <a:gdLst/>
              <a:ahLst/>
              <a:cxnLst/>
              <a:rect l="l" t="t" r="r" b="b"/>
              <a:pathLst>
                <a:path w="416" h="416" extrusionOk="0">
                  <a:moveTo>
                    <a:pt x="416" y="214"/>
                  </a:moveTo>
                  <a:cubicBezTo>
                    <a:pt x="416" y="321"/>
                    <a:pt x="321" y="416"/>
                    <a:pt x="214" y="416"/>
                  </a:cubicBezTo>
                  <a:cubicBezTo>
                    <a:pt x="96" y="416"/>
                    <a:pt x="1" y="321"/>
                    <a:pt x="1" y="214"/>
                  </a:cubicBezTo>
                  <a:cubicBezTo>
                    <a:pt x="1" y="96"/>
                    <a:pt x="96" y="1"/>
                    <a:pt x="214" y="1"/>
                  </a:cubicBezTo>
                  <a:cubicBezTo>
                    <a:pt x="321" y="1"/>
                    <a:pt x="416" y="96"/>
                    <a:pt x="416" y="214"/>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67;p52">
              <a:extLst>
                <a:ext uri="{FF2B5EF4-FFF2-40B4-BE49-F238E27FC236}">
                  <a16:creationId xmlns:a16="http://schemas.microsoft.com/office/drawing/2014/main" id="{9401121F-1DB1-2221-B9A0-CE602291F9A8}"/>
                </a:ext>
              </a:extLst>
            </p:cNvPr>
            <p:cNvSpPr/>
            <p:nvPr/>
          </p:nvSpPr>
          <p:spPr>
            <a:xfrm>
              <a:off x="5747160" y="3334297"/>
              <a:ext cx="87479" cy="169290"/>
            </a:xfrm>
            <a:custGeom>
              <a:avLst/>
              <a:gdLst/>
              <a:ahLst/>
              <a:cxnLst/>
              <a:rect l="l" t="t" r="r" b="b"/>
              <a:pathLst>
                <a:path w="926" h="1792" extrusionOk="0">
                  <a:moveTo>
                    <a:pt x="665" y="842"/>
                  </a:moveTo>
                  <a:cubicBezTo>
                    <a:pt x="641" y="664"/>
                    <a:pt x="653" y="510"/>
                    <a:pt x="724" y="344"/>
                  </a:cubicBezTo>
                  <a:lnTo>
                    <a:pt x="214" y="0"/>
                  </a:lnTo>
                  <a:cubicBezTo>
                    <a:pt x="60" y="285"/>
                    <a:pt x="1" y="617"/>
                    <a:pt x="72" y="961"/>
                  </a:cubicBezTo>
                  <a:cubicBezTo>
                    <a:pt x="155" y="1305"/>
                    <a:pt x="333" y="1590"/>
                    <a:pt x="582" y="1791"/>
                  </a:cubicBezTo>
                  <a:lnTo>
                    <a:pt x="926" y="1269"/>
                  </a:lnTo>
                  <a:cubicBezTo>
                    <a:pt x="783" y="1174"/>
                    <a:pt x="700" y="1020"/>
                    <a:pt x="665" y="842"/>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68;p52">
              <a:extLst>
                <a:ext uri="{FF2B5EF4-FFF2-40B4-BE49-F238E27FC236}">
                  <a16:creationId xmlns:a16="http://schemas.microsoft.com/office/drawing/2014/main" id="{83C5CD72-C09C-92BC-F26B-8777FF88C809}"/>
                </a:ext>
              </a:extLst>
            </p:cNvPr>
            <p:cNvSpPr/>
            <p:nvPr/>
          </p:nvSpPr>
          <p:spPr>
            <a:xfrm>
              <a:off x="5941013" y="3292825"/>
              <a:ext cx="86346" cy="169290"/>
            </a:xfrm>
            <a:custGeom>
              <a:avLst/>
              <a:gdLst/>
              <a:ahLst/>
              <a:cxnLst/>
              <a:rect l="l" t="t" r="r" b="b"/>
              <a:pathLst>
                <a:path w="914" h="1792" extrusionOk="0">
                  <a:moveTo>
                    <a:pt x="842" y="831"/>
                  </a:moveTo>
                  <a:cubicBezTo>
                    <a:pt x="771" y="487"/>
                    <a:pt x="593" y="202"/>
                    <a:pt x="333" y="1"/>
                  </a:cubicBezTo>
                  <a:lnTo>
                    <a:pt x="0" y="511"/>
                  </a:lnTo>
                  <a:cubicBezTo>
                    <a:pt x="119" y="629"/>
                    <a:pt x="202" y="783"/>
                    <a:pt x="249" y="949"/>
                  </a:cubicBezTo>
                  <a:cubicBezTo>
                    <a:pt x="297" y="1103"/>
                    <a:pt x="261" y="1281"/>
                    <a:pt x="190" y="1447"/>
                  </a:cubicBezTo>
                  <a:lnTo>
                    <a:pt x="712" y="1791"/>
                  </a:lnTo>
                  <a:cubicBezTo>
                    <a:pt x="854" y="1507"/>
                    <a:pt x="914" y="1163"/>
                    <a:pt x="842" y="83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69;p52">
              <a:extLst>
                <a:ext uri="{FF2B5EF4-FFF2-40B4-BE49-F238E27FC236}">
                  <a16:creationId xmlns:a16="http://schemas.microsoft.com/office/drawing/2014/main" id="{F1BBF7ED-47FF-4921-3A8D-FEA6B567219C}"/>
                </a:ext>
              </a:extLst>
            </p:cNvPr>
            <p:cNvSpPr/>
            <p:nvPr/>
          </p:nvSpPr>
          <p:spPr>
            <a:xfrm>
              <a:off x="5823398" y="3450779"/>
              <a:ext cx="169196" cy="86346"/>
            </a:xfrm>
            <a:custGeom>
              <a:avLst/>
              <a:gdLst/>
              <a:ahLst/>
              <a:cxnLst/>
              <a:rect l="l" t="t" r="r" b="b"/>
              <a:pathLst>
                <a:path w="1791" h="914" extrusionOk="0">
                  <a:moveTo>
                    <a:pt x="842" y="250"/>
                  </a:moveTo>
                  <a:cubicBezTo>
                    <a:pt x="664" y="274"/>
                    <a:pt x="498" y="262"/>
                    <a:pt x="332" y="191"/>
                  </a:cubicBezTo>
                  <a:lnTo>
                    <a:pt x="0" y="712"/>
                  </a:lnTo>
                  <a:cubicBezTo>
                    <a:pt x="273" y="855"/>
                    <a:pt x="617" y="914"/>
                    <a:pt x="961" y="843"/>
                  </a:cubicBezTo>
                  <a:cubicBezTo>
                    <a:pt x="1305" y="772"/>
                    <a:pt x="1578" y="594"/>
                    <a:pt x="1791" y="333"/>
                  </a:cubicBezTo>
                  <a:lnTo>
                    <a:pt x="1269" y="1"/>
                  </a:lnTo>
                  <a:cubicBezTo>
                    <a:pt x="1162" y="131"/>
                    <a:pt x="1020" y="226"/>
                    <a:pt x="842" y="25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70;p52">
              <a:extLst>
                <a:ext uri="{FF2B5EF4-FFF2-40B4-BE49-F238E27FC236}">
                  <a16:creationId xmlns:a16="http://schemas.microsoft.com/office/drawing/2014/main" id="{33AAD80E-466D-73B2-1C0C-8F733A5F5F48}"/>
                </a:ext>
              </a:extLst>
            </p:cNvPr>
            <p:cNvSpPr/>
            <p:nvPr/>
          </p:nvSpPr>
          <p:spPr>
            <a:xfrm>
              <a:off x="5780792" y="3259194"/>
              <a:ext cx="169290" cy="86346"/>
            </a:xfrm>
            <a:custGeom>
              <a:avLst/>
              <a:gdLst/>
              <a:ahLst/>
              <a:cxnLst/>
              <a:rect l="l" t="t" r="r" b="b"/>
              <a:pathLst>
                <a:path w="1792" h="914" extrusionOk="0">
                  <a:moveTo>
                    <a:pt x="949" y="665"/>
                  </a:moveTo>
                  <a:cubicBezTo>
                    <a:pt x="1127" y="629"/>
                    <a:pt x="1293" y="653"/>
                    <a:pt x="1459" y="724"/>
                  </a:cubicBezTo>
                  <a:lnTo>
                    <a:pt x="1791" y="202"/>
                  </a:lnTo>
                  <a:cubicBezTo>
                    <a:pt x="1519" y="60"/>
                    <a:pt x="1175" y="1"/>
                    <a:pt x="831" y="72"/>
                  </a:cubicBezTo>
                  <a:cubicBezTo>
                    <a:pt x="487" y="143"/>
                    <a:pt x="202" y="321"/>
                    <a:pt x="0" y="570"/>
                  </a:cubicBezTo>
                  <a:lnTo>
                    <a:pt x="522" y="914"/>
                  </a:lnTo>
                  <a:cubicBezTo>
                    <a:pt x="629" y="783"/>
                    <a:pt x="783" y="689"/>
                    <a:pt x="949" y="66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71;p52">
              <a:extLst>
                <a:ext uri="{FF2B5EF4-FFF2-40B4-BE49-F238E27FC236}">
                  <a16:creationId xmlns:a16="http://schemas.microsoft.com/office/drawing/2014/main" id="{5638D758-96DA-280F-9C78-E92250CABA8A}"/>
                </a:ext>
              </a:extLst>
            </p:cNvPr>
            <p:cNvSpPr/>
            <p:nvPr/>
          </p:nvSpPr>
          <p:spPr>
            <a:xfrm>
              <a:off x="5846921" y="3360088"/>
              <a:ext cx="78505" cy="76237"/>
            </a:xfrm>
            <a:custGeom>
              <a:avLst/>
              <a:gdLst/>
              <a:ahLst/>
              <a:cxnLst/>
              <a:rect l="l" t="t" r="r" b="b"/>
              <a:pathLst>
                <a:path w="831" h="807" extrusionOk="0">
                  <a:moveTo>
                    <a:pt x="344" y="24"/>
                  </a:moveTo>
                  <a:cubicBezTo>
                    <a:pt x="131" y="71"/>
                    <a:pt x="0" y="261"/>
                    <a:pt x="48" y="463"/>
                  </a:cubicBezTo>
                  <a:cubicBezTo>
                    <a:pt x="83" y="676"/>
                    <a:pt x="285" y="807"/>
                    <a:pt x="486" y="759"/>
                  </a:cubicBezTo>
                  <a:cubicBezTo>
                    <a:pt x="700" y="724"/>
                    <a:pt x="830" y="534"/>
                    <a:pt x="783" y="320"/>
                  </a:cubicBezTo>
                  <a:cubicBezTo>
                    <a:pt x="759" y="131"/>
                    <a:pt x="546" y="0"/>
                    <a:pt x="344" y="24"/>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72;p52">
              <a:extLst>
                <a:ext uri="{FF2B5EF4-FFF2-40B4-BE49-F238E27FC236}">
                  <a16:creationId xmlns:a16="http://schemas.microsoft.com/office/drawing/2014/main" id="{68368DE6-3F0B-879F-A179-9DD96BE73384}"/>
                </a:ext>
              </a:extLst>
            </p:cNvPr>
            <p:cNvSpPr/>
            <p:nvPr/>
          </p:nvSpPr>
          <p:spPr>
            <a:xfrm>
              <a:off x="7297791" y="3219989"/>
              <a:ext cx="214069" cy="151341"/>
            </a:xfrm>
            <a:custGeom>
              <a:avLst/>
              <a:gdLst/>
              <a:ahLst/>
              <a:cxnLst/>
              <a:rect l="l" t="t" r="r" b="b"/>
              <a:pathLst>
                <a:path w="2266" h="1602" extrusionOk="0">
                  <a:moveTo>
                    <a:pt x="1625" y="84"/>
                  </a:moveTo>
                  <a:lnTo>
                    <a:pt x="262" y="795"/>
                  </a:lnTo>
                  <a:cubicBezTo>
                    <a:pt x="72" y="902"/>
                    <a:pt x="1" y="1139"/>
                    <a:pt x="96" y="1329"/>
                  </a:cubicBezTo>
                  <a:cubicBezTo>
                    <a:pt x="202" y="1519"/>
                    <a:pt x="439" y="1602"/>
                    <a:pt x="629" y="1495"/>
                  </a:cubicBezTo>
                  <a:lnTo>
                    <a:pt x="2005" y="783"/>
                  </a:lnTo>
                  <a:cubicBezTo>
                    <a:pt x="2195" y="677"/>
                    <a:pt x="2266" y="439"/>
                    <a:pt x="2159" y="250"/>
                  </a:cubicBezTo>
                  <a:cubicBezTo>
                    <a:pt x="2064" y="72"/>
                    <a:pt x="1827" y="1"/>
                    <a:pt x="1625" y="84"/>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73;p52">
              <a:extLst>
                <a:ext uri="{FF2B5EF4-FFF2-40B4-BE49-F238E27FC236}">
                  <a16:creationId xmlns:a16="http://schemas.microsoft.com/office/drawing/2014/main" id="{DC6C35BB-4909-C3C0-B49A-B5450953D53C}"/>
                </a:ext>
              </a:extLst>
            </p:cNvPr>
            <p:cNvSpPr/>
            <p:nvPr/>
          </p:nvSpPr>
          <p:spPr>
            <a:xfrm>
              <a:off x="7297791" y="3355553"/>
              <a:ext cx="214069" cy="152475"/>
            </a:xfrm>
            <a:custGeom>
              <a:avLst/>
              <a:gdLst/>
              <a:ahLst/>
              <a:cxnLst/>
              <a:rect l="l" t="t" r="r" b="b"/>
              <a:pathLst>
                <a:path w="2266" h="1614" extrusionOk="0">
                  <a:moveTo>
                    <a:pt x="1625" y="107"/>
                  </a:moveTo>
                  <a:lnTo>
                    <a:pt x="262" y="819"/>
                  </a:lnTo>
                  <a:cubicBezTo>
                    <a:pt x="72" y="914"/>
                    <a:pt x="1" y="1151"/>
                    <a:pt x="96" y="1353"/>
                  </a:cubicBezTo>
                  <a:cubicBezTo>
                    <a:pt x="202" y="1542"/>
                    <a:pt x="439" y="1614"/>
                    <a:pt x="629" y="1507"/>
                  </a:cubicBezTo>
                  <a:lnTo>
                    <a:pt x="2005" y="795"/>
                  </a:lnTo>
                  <a:cubicBezTo>
                    <a:pt x="2195" y="700"/>
                    <a:pt x="2266" y="451"/>
                    <a:pt x="2159" y="262"/>
                  </a:cubicBezTo>
                  <a:cubicBezTo>
                    <a:pt x="2064" y="72"/>
                    <a:pt x="1827" y="1"/>
                    <a:pt x="1625" y="10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74;p52">
              <a:extLst>
                <a:ext uri="{FF2B5EF4-FFF2-40B4-BE49-F238E27FC236}">
                  <a16:creationId xmlns:a16="http://schemas.microsoft.com/office/drawing/2014/main" id="{BE5870C6-76F5-F25F-9EBD-0AD564E48A4F}"/>
                </a:ext>
              </a:extLst>
            </p:cNvPr>
            <p:cNvSpPr/>
            <p:nvPr/>
          </p:nvSpPr>
          <p:spPr>
            <a:xfrm>
              <a:off x="7326982" y="3603159"/>
              <a:ext cx="44873" cy="44968"/>
            </a:xfrm>
            <a:custGeom>
              <a:avLst/>
              <a:gdLst/>
              <a:ahLst/>
              <a:cxnLst/>
              <a:rect l="l" t="t" r="r" b="b"/>
              <a:pathLst>
                <a:path w="475" h="476" extrusionOk="0">
                  <a:moveTo>
                    <a:pt x="474" y="238"/>
                  </a:moveTo>
                  <a:cubicBezTo>
                    <a:pt x="474" y="368"/>
                    <a:pt x="368" y="475"/>
                    <a:pt x="237" y="475"/>
                  </a:cubicBezTo>
                  <a:cubicBezTo>
                    <a:pt x="107" y="475"/>
                    <a:pt x="0" y="368"/>
                    <a:pt x="0" y="238"/>
                  </a:cubicBezTo>
                  <a:cubicBezTo>
                    <a:pt x="0" y="107"/>
                    <a:pt x="107" y="1"/>
                    <a:pt x="237" y="1"/>
                  </a:cubicBezTo>
                  <a:cubicBezTo>
                    <a:pt x="368" y="1"/>
                    <a:pt x="474" y="107"/>
                    <a:pt x="474" y="238"/>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75;p52">
              <a:extLst>
                <a:ext uri="{FF2B5EF4-FFF2-40B4-BE49-F238E27FC236}">
                  <a16:creationId xmlns:a16="http://schemas.microsoft.com/office/drawing/2014/main" id="{17020CA9-A8F3-A93E-B17C-A5B7C65EF621}"/>
                </a:ext>
              </a:extLst>
            </p:cNvPr>
            <p:cNvSpPr/>
            <p:nvPr/>
          </p:nvSpPr>
          <p:spPr>
            <a:xfrm>
              <a:off x="7326982" y="3679396"/>
              <a:ext cx="44873" cy="44873"/>
            </a:xfrm>
            <a:custGeom>
              <a:avLst/>
              <a:gdLst/>
              <a:ahLst/>
              <a:cxnLst/>
              <a:rect l="l" t="t" r="r" b="b"/>
              <a:pathLst>
                <a:path w="475" h="475" extrusionOk="0">
                  <a:moveTo>
                    <a:pt x="474" y="237"/>
                  </a:moveTo>
                  <a:cubicBezTo>
                    <a:pt x="474" y="368"/>
                    <a:pt x="368" y="475"/>
                    <a:pt x="237" y="475"/>
                  </a:cubicBezTo>
                  <a:cubicBezTo>
                    <a:pt x="107" y="475"/>
                    <a:pt x="0" y="368"/>
                    <a:pt x="0" y="237"/>
                  </a:cubicBezTo>
                  <a:cubicBezTo>
                    <a:pt x="0" y="95"/>
                    <a:pt x="107" y="0"/>
                    <a:pt x="237" y="0"/>
                  </a:cubicBezTo>
                  <a:cubicBezTo>
                    <a:pt x="368" y="0"/>
                    <a:pt x="474" y="119"/>
                    <a:pt x="474" y="23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276;p52">
              <a:extLst>
                <a:ext uri="{FF2B5EF4-FFF2-40B4-BE49-F238E27FC236}">
                  <a16:creationId xmlns:a16="http://schemas.microsoft.com/office/drawing/2014/main" id="{8B345F76-DD18-F2AF-65DB-84F9106CF4AF}"/>
                </a:ext>
              </a:extLst>
            </p:cNvPr>
            <p:cNvSpPr/>
            <p:nvPr/>
          </p:nvSpPr>
          <p:spPr>
            <a:xfrm>
              <a:off x="7269828" y="3438498"/>
              <a:ext cx="822456" cy="1224615"/>
            </a:xfrm>
            <a:custGeom>
              <a:avLst/>
              <a:gdLst/>
              <a:ahLst/>
              <a:cxnLst/>
              <a:rect l="l" t="t" r="r" b="b"/>
              <a:pathLst>
                <a:path w="8706" h="12963" extrusionOk="0">
                  <a:moveTo>
                    <a:pt x="8705" y="6654"/>
                  </a:moveTo>
                  <a:lnTo>
                    <a:pt x="5266" y="1554"/>
                  </a:lnTo>
                  <a:cubicBezTo>
                    <a:pt x="5266" y="1554"/>
                    <a:pt x="4744" y="913"/>
                    <a:pt x="4649" y="890"/>
                  </a:cubicBezTo>
                  <a:cubicBezTo>
                    <a:pt x="4566" y="854"/>
                    <a:pt x="1352" y="0"/>
                    <a:pt x="1281" y="0"/>
                  </a:cubicBezTo>
                  <a:cubicBezTo>
                    <a:pt x="1210" y="0"/>
                    <a:pt x="0" y="463"/>
                    <a:pt x="605" y="1518"/>
                  </a:cubicBezTo>
                  <a:cubicBezTo>
                    <a:pt x="1210" y="2586"/>
                    <a:pt x="2325" y="3155"/>
                    <a:pt x="2325" y="3155"/>
                  </a:cubicBezTo>
                  <a:lnTo>
                    <a:pt x="2930" y="5136"/>
                  </a:lnTo>
                  <a:cubicBezTo>
                    <a:pt x="2930" y="5136"/>
                    <a:pt x="676" y="10769"/>
                    <a:pt x="6559"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277;p52">
              <a:extLst>
                <a:ext uri="{FF2B5EF4-FFF2-40B4-BE49-F238E27FC236}">
                  <a16:creationId xmlns:a16="http://schemas.microsoft.com/office/drawing/2014/main" id="{F160259F-78FC-3CC6-48BA-E878E1ED4EC5}"/>
                </a:ext>
              </a:extLst>
            </p:cNvPr>
            <p:cNvSpPr/>
            <p:nvPr/>
          </p:nvSpPr>
          <p:spPr>
            <a:xfrm>
              <a:off x="7339263" y="3441804"/>
              <a:ext cx="201788" cy="137926"/>
            </a:xfrm>
            <a:custGeom>
              <a:avLst/>
              <a:gdLst/>
              <a:ahLst/>
              <a:cxnLst/>
              <a:rect l="l" t="t" r="r" b="b"/>
              <a:pathLst>
                <a:path w="2136" h="1460" extrusionOk="0">
                  <a:moveTo>
                    <a:pt x="0" y="772"/>
                  </a:moveTo>
                  <a:cubicBezTo>
                    <a:pt x="0" y="772"/>
                    <a:pt x="95" y="286"/>
                    <a:pt x="736" y="1"/>
                  </a:cubicBezTo>
                  <a:cubicBezTo>
                    <a:pt x="1009" y="84"/>
                    <a:pt x="1566" y="226"/>
                    <a:pt x="2135" y="380"/>
                  </a:cubicBezTo>
                  <a:lnTo>
                    <a:pt x="2135" y="380"/>
                  </a:lnTo>
                  <a:lnTo>
                    <a:pt x="807" y="1460"/>
                  </a:lnTo>
                  <a:cubicBezTo>
                    <a:pt x="807" y="1460"/>
                    <a:pt x="321" y="1282"/>
                    <a:pt x="0"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278;p52">
              <a:extLst>
                <a:ext uri="{FF2B5EF4-FFF2-40B4-BE49-F238E27FC236}">
                  <a16:creationId xmlns:a16="http://schemas.microsoft.com/office/drawing/2014/main" id="{6D6606EB-2C18-EB0A-A248-BBC08A9F1573}"/>
                </a:ext>
              </a:extLst>
            </p:cNvPr>
            <p:cNvSpPr/>
            <p:nvPr/>
          </p:nvSpPr>
          <p:spPr>
            <a:xfrm>
              <a:off x="5191488" y="3438498"/>
              <a:ext cx="822456" cy="1224615"/>
            </a:xfrm>
            <a:custGeom>
              <a:avLst/>
              <a:gdLst/>
              <a:ahLst/>
              <a:cxnLst/>
              <a:rect l="l" t="t" r="r" b="b"/>
              <a:pathLst>
                <a:path w="8706" h="12963" extrusionOk="0">
                  <a:moveTo>
                    <a:pt x="0" y="6654"/>
                  </a:moveTo>
                  <a:lnTo>
                    <a:pt x="3440" y="1554"/>
                  </a:lnTo>
                  <a:cubicBezTo>
                    <a:pt x="3440" y="1554"/>
                    <a:pt x="3961" y="913"/>
                    <a:pt x="4044" y="890"/>
                  </a:cubicBezTo>
                  <a:cubicBezTo>
                    <a:pt x="4139" y="854"/>
                    <a:pt x="7353" y="0"/>
                    <a:pt x="7413" y="0"/>
                  </a:cubicBezTo>
                  <a:cubicBezTo>
                    <a:pt x="7484" y="0"/>
                    <a:pt x="8705" y="463"/>
                    <a:pt x="8089" y="1518"/>
                  </a:cubicBezTo>
                  <a:cubicBezTo>
                    <a:pt x="7484" y="2586"/>
                    <a:pt x="6369" y="3155"/>
                    <a:pt x="6369" y="3155"/>
                  </a:cubicBezTo>
                  <a:lnTo>
                    <a:pt x="5764" y="5136"/>
                  </a:lnTo>
                  <a:cubicBezTo>
                    <a:pt x="5764" y="5136"/>
                    <a:pt x="8017" y="10769"/>
                    <a:pt x="2135"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279;p52">
              <a:extLst>
                <a:ext uri="{FF2B5EF4-FFF2-40B4-BE49-F238E27FC236}">
                  <a16:creationId xmlns:a16="http://schemas.microsoft.com/office/drawing/2014/main" id="{45FF36C5-501A-4369-BDA0-805D25511373}"/>
                </a:ext>
              </a:extLst>
            </p:cNvPr>
            <p:cNvSpPr/>
            <p:nvPr/>
          </p:nvSpPr>
          <p:spPr>
            <a:xfrm>
              <a:off x="5741587" y="3441804"/>
              <a:ext cx="201788" cy="137926"/>
            </a:xfrm>
            <a:custGeom>
              <a:avLst/>
              <a:gdLst/>
              <a:ahLst/>
              <a:cxnLst/>
              <a:rect l="l" t="t" r="r" b="b"/>
              <a:pathLst>
                <a:path w="2136" h="1460" extrusionOk="0">
                  <a:moveTo>
                    <a:pt x="2135" y="772"/>
                  </a:moveTo>
                  <a:cubicBezTo>
                    <a:pt x="2135" y="772"/>
                    <a:pt x="2052" y="286"/>
                    <a:pt x="1412" y="1"/>
                  </a:cubicBezTo>
                  <a:cubicBezTo>
                    <a:pt x="1127" y="84"/>
                    <a:pt x="582" y="226"/>
                    <a:pt x="0" y="380"/>
                  </a:cubicBezTo>
                  <a:lnTo>
                    <a:pt x="0" y="380"/>
                  </a:lnTo>
                  <a:lnTo>
                    <a:pt x="1341" y="1460"/>
                  </a:lnTo>
                  <a:cubicBezTo>
                    <a:pt x="1352" y="1460"/>
                    <a:pt x="1827" y="1282"/>
                    <a:pt x="2135"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107808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1"/>
          <p:cNvSpPr txBox="1">
            <a:spLocks noGrp="1"/>
          </p:cNvSpPr>
          <p:nvPr>
            <p:ph type="title"/>
          </p:nvPr>
        </p:nvSpPr>
        <p:spPr>
          <a:xfrm>
            <a:off x="719636" y="1012631"/>
            <a:ext cx="4276800" cy="572700"/>
          </a:xfrm>
          <a:prstGeom prst="rect">
            <a:avLst/>
          </a:prstGeom>
        </p:spPr>
        <p:txBody>
          <a:bodyPr spcFirstLastPara="1" wrap="square" lIns="91425" tIns="91425" rIns="91425" bIns="91425" anchor="b" anchorCtr="0">
            <a:noAutofit/>
          </a:bodyPr>
          <a:lstStyle/>
          <a:p>
            <a:pPr marL="0" indent="0" algn="l"/>
            <a:r>
              <a:rPr lang="en-US" sz="3000" b="1" dirty="0">
                <a:solidFill>
                  <a:schemeClr val="tx1"/>
                </a:solidFill>
                <a:latin typeface="Time new roman"/>
              </a:rPr>
              <a:t>1.1 </a:t>
            </a:r>
            <a:r>
              <a:rPr lang="en-US" sz="3000" b="1" dirty="0">
                <a:solidFill>
                  <a:schemeClr val="tx1"/>
                </a:solidFill>
                <a:effectLst/>
                <a:latin typeface="Time new roman"/>
                <a:ea typeface="SimSun" panose="02010600030101010101" pitchFamily="2" charset="-122"/>
                <a:cs typeface="Times New Roman" panose="02020603050405020304" pitchFamily="18" charset="0"/>
              </a:rPr>
              <a:t>Lý do </a:t>
            </a:r>
            <a:r>
              <a:rPr lang="en-US" sz="30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3000" b="1" dirty="0">
                <a:solidFill>
                  <a:schemeClr val="tx1"/>
                </a:solidFill>
                <a:effectLst/>
                <a:latin typeface="Time new roman"/>
                <a:ea typeface="SimSun" panose="02010600030101010101" pitchFamily="2" charset="-122"/>
                <a:cs typeface="Times New Roman" panose="02020603050405020304" pitchFamily="18" charset="0"/>
              </a:rPr>
              <a:t> </a:t>
            </a:r>
            <a:r>
              <a:rPr lang="en-US" sz="30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3000" b="1" dirty="0">
                <a:solidFill>
                  <a:schemeClr val="tx1"/>
                </a:solidFill>
                <a:effectLst/>
                <a:latin typeface="Time new roman"/>
                <a:ea typeface="SimSun" panose="02010600030101010101" pitchFamily="2" charset="-122"/>
                <a:cs typeface="Times New Roman" panose="02020603050405020304" pitchFamily="18" charset="0"/>
              </a:rPr>
              <a:t> </a:t>
            </a:r>
            <a:r>
              <a:rPr lang="en-US" sz="30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30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008" name="Google Shape;1008;p41"/>
          <p:cNvSpPr txBox="1">
            <a:spLocks noGrp="1"/>
          </p:cNvSpPr>
          <p:nvPr>
            <p:ph type="subTitle" idx="1"/>
          </p:nvPr>
        </p:nvSpPr>
        <p:spPr>
          <a:xfrm>
            <a:off x="663928" y="1404275"/>
            <a:ext cx="3287953" cy="2999911"/>
          </a:xfrm>
          <a:prstGeom prst="rect">
            <a:avLst/>
          </a:prstGeom>
        </p:spPr>
        <p:txBody>
          <a:bodyPr spcFirstLastPara="1" wrap="square" lIns="91425" tIns="91425" rIns="91425" bIns="91425" anchor="t" anchorCtr="0">
            <a:noAutofit/>
          </a:bodyPr>
          <a:lstStyle/>
          <a:p>
            <a:pPr marL="139700" indent="0" algn="just">
              <a:buNone/>
            </a:pPr>
            <a:r>
              <a:rPr lang="vi-VN" sz="1600" b="1" dirty="0">
                <a:latin typeface="Time new roman"/>
              </a:rPr>
              <a:t>Roguelike</a:t>
            </a:r>
            <a:r>
              <a:rPr lang="vi-VN" sz="1600" dirty="0">
                <a:latin typeface="Time new roman"/>
              </a:rPr>
              <a:t> là thể loại game thu hút</a:t>
            </a:r>
            <a:r>
              <a:rPr lang="en-US" sz="1600" dirty="0">
                <a:latin typeface="Time new roman"/>
              </a:rPr>
              <a:t> </a:t>
            </a:r>
            <a:r>
              <a:rPr lang="en-US" sz="1600" dirty="0" err="1">
                <a:latin typeface="Time new roman"/>
              </a:rPr>
              <a:t>người</a:t>
            </a:r>
            <a:r>
              <a:rPr lang="en-US" sz="1600" dirty="0">
                <a:latin typeface="Time new roman"/>
              </a:rPr>
              <a:t> </a:t>
            </a:r>
            <a:r>
              <a:rPr lang="en-US" sz="1600" dirty="0" err="1">
                <a:latin typeface="Time new roman"/>
              </a:rPr>
              <a:t>chơi</a:t>
            </a:r>
            <a:r>
              <a:rPr lang="vi-VN" sz="1600" dirty="0">
                <a:latin typeface="Time new roman"/>
              </a:rPr>
              <a:t> nhờ yếu tố ngẫu nhiên, độ thử thách cao, và tính lặp lại </a:t>
            </a:r>
            <a:r>
              <a:rPr lang="en-US" sz="1600" dirty="0" err="1">
                <a:latin typeface="Time new roman"/>
              </a:rPr>
              <a:t>đầy</a:t>
            </a:r>
            <a:r>
              <a:rPr lang="en-US" sz="1600" dirty="0">
                <a:latin typeface="Time new roman"/>
              </a:rPr>
              <a:t> </a:t>
            </a:r>
            <a:r>
              <a:rPr lang="vi-VN" sz="1600" dirty="0">
                <a:latin typeface="Time new roman"/>
              </a:rPr>
              <a:t>hấp dẫn. Từ năm 2022</a:t>
            </a:r>
            <a:r>
              <a:rPr lang="en-US" sz="1600" dirty="0">
                <a:latin typeface="Time new roman"/>
              </a:rPr>
              <a:t> </a:t>
            </a:r>
            <a:r>
              <a:rPr lang="en-US" sz="1600" dirty="0" err="1">
                <a:latin typeface="Time new roman"/>
              </a:rPr>
              <a:t>đến</a:t>
            </a:r>
            <a:r>
              <a:rPr lang="en-US" sz="1600" dirty="0">
                <a:latin typeface="Time new roman"/>
              </a:rPr>
              <a:t> nay</a:t>
            </a:r>
            <a:r>
              <a:rPr lang="vi-VN" sz="1600" dirty="0">
                <a:latin typeface="Time new roman"/>
              </a:rPr>
              <a:t>, sự thành công của các game như </a:t>
            </a:r>
            <a:r>
              <a:rPr lang="vi-VN" sz="1600" b="1" dirty="0">
                <a:latin typeface="Time new roman"/>
              </a:rPr>
              <a:t>Holocure</a:t>
            </a:r>
            <a:r>
              <a:rPr lang="vi-VN" sz="1600" dirty="0">
                <a:latin typeface="Time new roman"/>
              </a:rPr>
              <a:t> (lấy cảm hứng từ VTuber) hay chế độ </a:t>
            </a:r>
            <a:r>
              <a:rPr lang="vi-VN" sz="1600" b="1" dirty="0">
                <a:latin typeface="Time new roman"/>
              </a:rPr>
              <a:t>Thảm Họa Đổ Bộ</a:t>
            </a:r>
            <a:r>
              <a:rPr lang="vi-VN" sz="1600" dirty="0">
                <a:latin typeface="Time new roman"/>
              </a:rPr>
              <a:t> trong Liên Minh Huyền Thoại đã cho thấy tiềm năng kết hợp</a:t>
            </a:r>
            <a:r>
              <a:rPr lang="en-US" sz="1600" dirty="0">
                <a:latin typeface="Time new roman"/>
              </a:rPr>
              <a:t> </a:t>
            </a:r>
            <a:r>
              <a:rPr lang="en-US" sz="1600" dirty="0" err="1">
                <a:latin typeface="Time new roman"/>
              </a:rPr>
              <a:t>các</a:t>
            </a:r>
            <a:r>
              <a:rPr lang="vi-VN" sz="1600" dirty="0">
                <a:latin typeface="Time new roman"/>
              </a:rPr>
              <a:t> nhân vật quen thuộc với cơ chế Roguelike, mang đến trải nghiệm độc đáo và mới lạ cho người chơi.</a:t>
            </a:r>
          </a:p>
        </p:txBody>
      </p:sp>
      <p:grpSp>
        <p:nvGrpSpPr>
          <p:cNvPr id="1009" name="Google Shape;1009;p41"/>
          <p:cNvGrpSpPr/>
          <p:nvPr/>
        </p:nvGrpSpPr>
        <p:grpSpPr>
          <a:xfrm>
            <a:off x="4996436" y="1485324"/>
            <a:ext cx="3432898" cy="2172851"/>
            <a:chOff x="5453580" y="1918498"/>
            <a:chExt cx="2975298" cy="1883213"/>
          </a:xfrm>
        </p:grpSpPr>
        <p:sp>
          <p:nvSpPr>
            <p:cNvPr id="1010" name="Google Shape;1010;p41"/>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0BA712C5-926E-C79B-C064-4359C6735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516" y="1878872"/>
            <a:ext cx="4436348" cy="18708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8854687-B13E-C196-7514-557EF74A5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075" y="1832830"/>
            <a:ext cx="3637508" cy="20467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09"/>
                                        </p:tgtEl>
                                      </p:cBhvr>
                                    </p:animEffect>
                                    <p:set>
                                      <p:cBhvr>
                                        <p:cTn id="7" dur="1" fill="hold">
                                          <p:stCondLst>
                                            <p:cond delay="499"/>
                                          </p:stCondLst>
                                        </p:cTn>
                                        <p:tgtEl>
                                          <p:spTgt spid="100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008">
                                            <p:txEl>
                                              <p:pRg st="0" end="0"/>
                                            </p:txEl>
                                          </p:spTgt>
                                        </p:tgtEl>
                                      </p:cBhvr>
                                    </p:animEffect>
                                    <p:set>
                                      <p:cBhvr>
                                        <p:cTn id="26" dur="1" fill="hold">
                                          <p:stCondLst>
                                            <p:cond delay="499"/>
                                          </p:stCondLst>
                                        </p:cTn>
                                        <p:tgtEl>
                                          <p:spTgt spid="100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9A5E57E6-2365-C5C2-C2D6-94E020863B40}"/>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5618F42A-CC32-3209-ED90-2726F297DA33}"/>
              </a:ext>
            </a:extLst>
          </p:cNvPr>
          <p:cNvSpPr txBox="1">
            <a:spLocks noGrp="1"/>
          </p:cNvSpPr>
          <p:nvPr>
            <p:ph type="title"/>
          </p:nvPr>
        </p:nvSpPr>
        <p:spPr>
          <a:xfrm>
            <a:off x="631864" y="776103"/>
            <a:ext cx="8897725" cy="711689"/>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rPr>
              <a:t>5.1 </a:t>
            </a:r>
            <a:r>
              <a:rPr lang="en-US" sz="3600" b="1" dirty="0" err="1">
                <a:solidFill>
                  <a:schemeClr val="tx1"/>
                </a:solidFill>
                <a:latin typeface="Time new roman"/>
                <a:ea typeface="SimSun" panose="02010600030101010101" pitchFamily="2" charset="-122"/>
                <a:cs typeface="Times New Roman" panose="02020603050405020304" pitchFamily="18" charset="0"/>
              </a:rPr>
              <a:t>Kết</a:t>
            </a:r>
            <a:r>
              <a:rPr lang="en-US" sz="3600" b="1" dirty="0">
                <a:solidFill>
                  <a:schemeClr val="tx1"/>
                </a:solidFill>
                <a:latin typeface="Time new roman"/>
                <a:ea typeface="SimSun" panose="02010600030101010101" pitchFamily="2" charset="-122"/>
                <a:cs typeface="Times New Roman" panose="02020603050405020304" pitchFamily="18" charset="0"/>
              </a:rPr>
              <a:t> </a:t>
            </a:r>
            <a:r>
              <a:rPr lang="en-US" sz="3600" b="1" dirty="0" err="1">
                <a:solidFill>
                  <a:schemeClr val="tx1"/>
                </a:solidFill>
                <a:latin typeface="Time new roman"/>
                <a:ea typeface="SimSun" panose="02010600030101010101" pitchFamily="2" charset="-122"/>
                <a:cs typeface="Times New Roman" panose="02020603050405020304" pitchFamily="18" charset="0"/>
              </a:rPr>
              <a:t>luận</a:t>
            </a:r>
            <a:endParaRPr lang="en-US" sz="36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48203B89-BF5C-5F85-6B59-53339A76E42F}"/>
              </a:ext>
            </a:extLst>
          </p:cNvPr>
          <p:cNvSpPr txBox="1">
            <a:spLocks/>
          </p:cNvSpPr>
          <p:nvPr/>
        </p:nvSpPr>
        <p:spPr>
          <a:xfrm>
            <a:off x="3047305" y="1684132"/>
            <a:ext cx="4736969" cy="231691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hoản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một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tựa</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loại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vi-VN" sz="1600" dirty="0">
                <a:solidFill>
                  <a:schemeClr val="tx1"/>
                </a:solidFill>
                <a:effectLst/>
                <a:latin typeface="Time new roman"/>
                <a:ea typeface="SimSun" panose="02010600030101010101" pitchFamily="2" charset="-122"/>
                <a:cs typeface="Times New Roman" panose="02020603050405020304" pitchFamily="18" charset="0"/>
              </a:rPr>
              <a:t>Roguelike</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Genshin.Có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những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trải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quý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giá</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suốt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quá</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làm</a:t>
            </a:r>
            <a:r>
              <a:rPr lang="en-US" sz="1600" dirty="0">
                <a:solidFill>
                  <a:schemeClr val="tx1"/>
                </a:solidFill>
                <a:effectLst/>
                <a:latin typeface="Time new roman"/>
                <a:ea typeface="SimSun" panose="02010600030101010101" pitchFamily="2" charset="-122"/>
                <a:cs typeface="Times New Roman" panose="02020603050405020304" pitchFamily="18" charset="0"/>
              </a:rPr>
              <a:t> game.</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Cải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lập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thiết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kế</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đồ</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họa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Rút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nhiều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bài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học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dự</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án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sau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này</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p:txBody>
      </p:sp>
      <p:sp>
        <p:nvSpPr>
          <p:cNvPr id="13" name="Google Shape;1596;p65">
            <a:extLst>
              <a:ext uri="{FF2B5EF4-FFF2-40B4-BE49-F238E27FC236}">
                <a16:creationId xmlns:a16="http://schemas.microsoft.com/office/drawing/2014/main" id="{EE0E7E85-70AB-C9A5-F3DB-DF4BBFCCE726}"/>
              </a:ext>
            </a:extLst>
          </p:cNvPr>
          <p:cNvSpPr/>
          <p:nvPr/>
        </p:nvSpPr>
        <p:spPr>
          <a:xfrm>
            <a:off x="176204" y="3901462"/>
            <a:ext cx="7973386" cy="140003"/>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597;p65">
            <a:extLst>
              <a:ext uri="{FF2B5EF4-FFF2-40B4-BE49-F238E27FC236}">
                <a16:creationId xmlns:a16="http://schemas.microsoft.com/office/drawing/2014/main" id="{AA88ED69-070D-99DD-A57F-4537D8C56EB7}"/>
              </a:ext>
            </a:extLst>
          </p:cNvPr>
          <p:cNvGrpSpPr/>
          <p:nvPr/>
        </p:nvGrpSpPr>
        <p:grpSpPr>
          <a:xfrm>
            <a:off x="350122" y="2769531"/>
            <a:ext cx="2598611" cy="1129787"/>
            <a:chOff x="2120546" y="2665069"/>
            <a:chExt cx="1821031" cy="791722"/>
          </a:xfrm>
        </p:grpSpPr>
        <p:sp>
          <p:nvSpPr>
            <p:cNvPr id="15" name="Google Shape;1598;p65">
              <a:extLst>
                <a:ext uri="{FF2B5EF4-FFF2-40B4-BE49-F238E27FC236}">
                  <a16:creationId xmlns:a16="http://schemas.microsoft.com/office/drawing/2014/main" id="{FCF805C2-C4E4-7E83-4C38-72F283CC46EE}"/>
                </a:ext>
              </a:extLst>
            </p:cNvPr>
            <p:cNvSpPr/>
            <p:nvPr/>
          </p:nvSpPr>
          <p:spPr>
            <a:xfrm>
              <a:off x="2510975" y="2665069"/>
              <a:ext cx="1430602" cy="693669"/>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99;p65">
              <a:extLst>
                <a:ext uri="{FF2B5EF4-FFF2-40B4-BE49-F238E27FC236}">
                  <a16:creationId xmlns:a16="http://schemas.microsoft.com/office/drawing/2014/main" id="{84094724-B14A-0D6E-759E-E93EAFD16EE8}"/>
                </a:ext>
              </a:extLst>
            </p:cNvPr>
            <p:cNvSpPr/>
            <p:nvPr/>
          </p:nvSpPr>
          <p:spPr>
            <a:xfrm>
              <a:off x="2510975" y="3358680"/>
              <a:ext cx="1170558" cy="98110"/>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00;p65">
              <a:extLst>
                <a:ext uri="{FF2B5EF4-FFF2-40B4-BE49-F238E27FC236}">
                  <a16:creationId xmlns:a16="http://schemas.microsoft.com/office/drawing/2014/main" id="{B3C3EEE4-AD0C-553C-419C-C10D9B344E59}"/>
                </a:ext>
              </a:extLst>
            </p:cNvPr>
            <p:cNvSpPr/>
            <p:nvPr/>
          </p:nvSpPr>
          <p:spPr>
            <a:xfrm>
              <a:off x="2120546" y="3358680"/>
              <a:ext cx="390490" cy="98110"/>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1;p65">
              <a:extLst>
                <a:ext uri="{FF2B5EF4-FFF2-40B4-BE49-F238E27FC236}">
                  <a16:creationId xmlns:a16="http://schemas.microsoft.com/office/drawing/2014/main" id="{9F04C5EA-9030-558D-DA8F-8B558343B6CD}"/>
                </a:ext>
              </a:extLst>
            </p:cNvPr>
            <p:cNvSpPr/>
            <p:nvPr/>
          </p:nvSpPr>
          <p:spPr>
            <a:xfrm>
              <a:off x="3093528" y="2904232"/>
              <a:ext cx="253929" cy="214568"/>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27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BBAD9D02-0AEA-E345-FBEF-64DA2550C63C}"/>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F527C99A-668F-6997-6092-4BFDA4324BC1}"/>
              </a:ext>
            </a:extLst>
          </p:cNvPr>
          <p:cNvSpPr txBox="1">
            <a:spLocks noGrp="1"/>
          </p:cNvSpPr>
          <p:nvPr>
            <p:ph type="title"/>
          </p:nvPr>
        </p:nvSpPr>
        <p:spPr>
          <a:xfrm>
            <a:off x="631864" y="776103"/>
            <a:ext cx="8897725" cy="711689"/>
          </a:xfrm>
          <a:prstGeom prst="rect">
            <a:avLst/>
          </a:prstGeom>
        </p:spPr>
        <p:txBody>
          <a:bodyPr spcFirstLastPara="1" wrap="square" lIns="91425" tIns="91425" rIns="91425" bIns="91425" anchor="t" anchorCtr="0">
            <a:noAutofit/>
          </a:bodyPr>
          <a:lstStyle/>
          <a:p>
            <a:r>
              <a:rPr lang="en-US" sz="3600" b="1" dirty="0">
                <a:solidFill>
                  <a:schemeClr val="tx1"/>
                </a:solidFill>
                <a:latin typeface="Time new roman"/>
              </a:rPr>
              <a:t>5.2 </a:t>
            </a:r>
            <a:r>
              <a:rPr lang="en-US" sz="3600" b="1" dirty="0" err="1">
                <a:solidFill>
                  <a:schemeClr val="tx1"/>
                </a:solidFill>
                <a:latin typeface="Time new roman"/>
                <a:ea typeface="SimSun" panose="02010600030101010101" pitchFamily="2" charset="-122"/>
                <a:cs typeface="Times New Roman" panose="02020603050405020304" pitchFamily="18" charset="0"/>
              </a:rPr>
              <a:t>H</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ướng</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triển</a:t>
            </a:r>
            <a:br>
              <a:rPr lang="en-US" sz="3600" b="1" dirty="0">
                <a:solidFill>
                  <a:schemeClr val="tx1"/>
                </a:solidFill>
                <a:effectLst/>
                <a:latin typeface="Time new roman"/>
                <a:ea typeface="SimSun" panose="02010600030101010101" pitchFamily="2" charset="-122"/>
                <a:cs typeface="Times New Roman" panose="02020603050405020304" pitchFamily="18" charset="0"/>
              </a:rPr>
            </a:br>
            <a:endParaRPr lang="en-US" sz="36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D389EE1F-BA51-DBFF-6059-A80E9A228DFC}"/>
              </a:ext>
            </a:extLst>
          </p:cNvPr>
          <p:cNvSpPr txBox="1">
            <a:spLocks/>
          </p:cNvSpPr>
          <p:nvPr/>
        </p:nvSpPr>
        <p:spPr>
          <a:xfrm>
            <a:off x="677763" y="1719991"/>
            <a:ext cx="4736969" cy="231691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Bổ</a:t>
            </a:r>
            <a:r>
              <a:rPr lang="en-US" sz="1600" dirty="0">
                <a:solidFill>
                  <a:schemeClr val="tx1"/>
                </a:solidFill>
                <a:effectLst/>
                <a:latin typeface="Time new roman"/>
                <a:ea typeface="SimSun" panose="02010600030101010101" pitchFamily="2" charset="-122"/>
                <a:cs typeface="Times New Roman" panose="02020603050405020304" pitchFamily="18" charset="0"/>
              </a:rPr>
              <a:t> sung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thêm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nhiều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mới</a:t>
            </a:r>
            <a:r>
              <a:rPr lang="en-US" sz="1600" dirty="0">
                <a:solidFill>
                  <a:schemeClr val="tx1"/>
                </a:solidFill>
                <a:latin typeface="Time new roman"/>
                <a:ea typeface="SimSun" panose="02010600030101010101" pitchFamily="2" charset="-122"/>
                <a:cs typeface="Times New Roman" panose="02020603050405020304" pitchFamily="18" charset="0"/>
              </a:rPr>
              <a: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chất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lượng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hình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ảnh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cũ</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Bổ</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xung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thêm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quái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boss.</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Thêm</a:t>
            </a:r>
            <a:r>
              <a:rPr lang="en-US" sz="1600" dirty="0">
                <a:solidFill>
                  <a:schemeClr val="tx1"/>
                </a:solidFill>
                <a:effectLst/>
                <a:latin typeface="Time new roman"/>
                <a:ea typeface="SimSun" panose="02010600030101010101" pitchFamily="2" charset="-122"/>
                <a:cs typeface="Times New Roman" panose="02020603050405020304" pitchFamily="18" charset="0"/>
              </a:rPr>
              <a:t> map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mới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Cải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lối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Cân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bằng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sức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mạnh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quái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p:txBody>
      </p:sp>
      <p:sp>
        <p:nvSpPr>
          <p:cNvPr id="13" name="Google Shape;1596;p65">
            <a:extLst>
              <a:ext uri="{FF2B5EF4-FFF2-40B4-BE49-F238E27FC236}">
                <a16:creationId xmlns:a16="http://schemas.microsoft.com/office/drawing/2014/main" id="{D90392E7-6D27-E8C1-0030-8AD3066D9030}"/>
              </a:ext>
            </a:extLst>
          </p:cNvPr>
          <p:cNvSpPr/>
          <p:nvPr/>
        </p:nvSpPr>
        <p:spPr>
          <a:xfrm>
            <a:off x="176204" y="3901462"/>
            <a:ext cx="7973386" cy="140003"/>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597;p65">
            <a:extLst>
              <a:ext uri="{FF2B5EF4-FFF2-40B4-BE49-F238E27FC236}">
                <a16:creationId xmlns:a16="http://schemas.microsoft.com/office/drawing/2014/main" id="{3D03E715-B723-FCB1-FFE7-0F7B5C269393}"/>
              </a:ext>
            </a:extLst>
          </p:cNvPr>
          <p:cNvGrpSpPr/>
          <p:nvPr/>
        </p:nvGrpSpPr>
        <p:grpSpPr>
          <a:xfrm>
            <a:off x="5759404" y="2674298"/>
            <a:ext cx="2598611" cy="1129787"/>
            <a:chOff x="2120546" y="2665069"/>
            <a:chExt cx="1821031" cy="791722"/>
          </a:xfrm>
        </p:grpSpPr>
        <p:sp>
          <p:nvSpPr>
            <p:cNvPr id="15" name="Google Shape;1598;p65">
              <a:extLst>
                <a:ext uri="{FF2B5EF4-FFF2-40B4-BE49-F238E27FC236}">
                  <a16:creationId xmlns:a16="http://schemas.microsoft.com/office/drawing/2014/main" id="{BDF8D18F-55B4-7A97-6481-B3A7A60381AC}"/>
                </a:ext>
              </a:extLst>
            </p:cNvPr>
            <p:cNvSpPr/>
            <p:nvPr/>
          </p:nvSpPr>
          <p:spPr>
            <a:xfrm>
              <a:off x="2510975" y="2665069"/>
              <a:ext cx="1430602" cy="693669"/>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99;p65">
              <a:extLst>
                <a:ext uri="{FF2B5EF4-FFF2-40B4-BE49-F238E27FC236}">
                  <a16:creationId xmlns:a16="http://schemas.microsoft.com/office/drawing/2014/main" id="{D9699118-A685-CF02-96C1-C7D1BDAD6379}"/>
                </a:ext>
              </a:extLst>
            </p:cNvPr>
            <p:cNvSpPr/>
            <p:nvPr/>
          </p:nvSpPr>
          <p:spPr>
            <a:xfrm>
              <a:off x="2510975" y="3358680"/>
              <a:ext cx="1170558" cy="98110"/>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00;p65">
              <a:extLst>
                <a:ext uri="{FF2B5EF4-FFF2-40B4-BE49-F238E27FC236}">
                  <a16:creationId xmlns:a16="http://schemas.microsoft.com/office/drawing/2014/main" id="{E2A5554E-832E-E25A-6EE1-019AC99988C8}"/>
                </a:ext>
              </a:extLst>
            </p:cNvPr>
            <p:cNvSpPr/>
            <p:nvPr/>
          </p:nvSpPr>
          <p:spPr>
            <a:xfrm>
              <a:off x="2120546" y="3358680"/>
              <a:ext cx="390490" cy="98110"/>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1;p65">
              <a:extLst>
                <a:ext uri="{FF2B5EF4-FFF2-40B4-BE49-F238E27FC236}">
                  <a16:creationId xmlns:a16="http://schemas.microsoft.com/office/drawing/2014/main" id="{B8BB5D81-D8FC-DE70-1071-5AD676883C2E}"/>
                </a:ext>
              </a:extLst>
            </p:cNvPr>
            <p:cNvSpPr/>
            <p:nvPr/>
          </p:nvSpPr>
          <p:spPr>
            <a:xfrm>
              <a:off x="3093528" y="2904232"/>
              <a:ext cx="253929" cy="214568"/>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676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67"/>
          <p:cNvSpPr txBox="1">
            <a:spLocks noGrp="1"/>
          </p:cNvSpPr>
          <p:nvPr>
            <p:ph type="ctrTitle"/>
          </p:nvPr>
        </p:nvSpPr>
        <p:spPr>
          <a:xfrm>
            <a:off x="2319856" y="1297790"/>
            <a:ext cx="4284000" cy="8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 for watching!</a:t>
            </a:r>
            <a:endParaRPr dirty="0"/>
          </a:p>
        </p:txBody>
      </p:sp>
      <p:sp>
        <p:nvSpPr>
          <p:cNvPr id="1646" name="Google Shape;1646;p67"/>
          <p:cNvSpPr txBox="1"/>
          <p:nvPr/>
        </p:nvSpPr>
        <p:spPr>
          <a:xfrm>
            <a:off x="2430025" y="3322431"/>
            <a:ext cx="4284000" cy="383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1"/>
                </a:solidFill>
                <a:latin typeface="Roboto"/>
                <a:ea typeface="Roboto"/>
                <a:cs typeface="Roboto"/>
                <a:sym typeface="Roboto"/>
              </a:rPr>
              <a:t>Please keep this slide for attribution</a:t>
            </a:r>
            <a:endParaRPr sz="1200">
              <a:solidFill>
                <a:schemeClr val="lt1"/>
              </a:solidFill>
              <a:latin typeface="Roboto"/>
              <a:ea typeface="Roboto"/>
              <a:cs typeface="Roboto"/>
              <a:sym typeface="Roboto"/>
            </a:endParaRPr>
          </a:p>
        </p:txBody>
      </p:sp>
      <p:pic>
        <p:nvPicPr>
          <p:cNvPr id="9" name="Picture 8">
            <a:extLst>
              <a:ext uri="{FF2B5EF4-FFF2-40B4-BE49-F238E27FC236}">
                <a16:creationId xmlns:a16="http://schemas.microsoft.com/office/drawing/2014/main" id="{07141DBD-0ADA-26FD-93CE-0C37BEC7001E}"/>
              </a:ext>
            </a:extLst>
          </p:cNvPr>
          <p:cNvPicPr>
            <a:picLocks noChangeAspect="1"/>
          </p:cNvPicPr>
          <p:nvPr/>
        </p:nvPicPr>
        <p:blipFill>
          <a:blip r:embed="rId3"/>
          <a:stretch>
            <a:fillRect/>
          </a:stretch>
        </p:blipFill>
        <p:spPr>
          <a:xfrm>
            <a:off x="2066925" y="3914143"/>
            <a:ext cx="5010150" cy="752475"/>
          </a:xfrm>
          <a:prstGeom prst="rect">
            <a:avLst/>
          </a:prstGeom>
        </p:spPr>
      </p:pic>
      <p:pic>
        <p:nvPicPr>
          <p:cNvPr id="11" name="Picture 10">
            <a:extLst>
              <a:ext uri="{FF2B5EF4-FFF2-40B4-BE49-F238E27FC236}">
                <a16:creationId xmlns:a16="http://schemas.microsoft.com/office/drawing/2014/main" id="{655C2A18-8E1F-A8C2-4EC5-88DD93AC9C18}"/>
              </a:ext>
            </a:extLst>
          </p:cNvPr>
          <p:cNvPicPr>
            <a:picLocks noChangeAspect="1"/>
          </p:cNvPicPr>
          <p:nvPr/>
        </p:nvPicPr>
        <p:blipFill>
          <a:blip r:embed="rId4"/>
          <a:stretch>
            <a:fillRect/>
          </a:stretch>
        </p:blipFill>
        <p:spPr>
          <a:xfrm>
            <a:off x="2430025" y="3209365"/>
            <a:ext cx="4477375" cy="438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6">
          <a:extLst>
            <a:ext uri="{FF2B5EF4-FFF2-40B4-BE49-F238E27FC236}">
              <a16:creationId xmlns:a16="http://schemas.microsoft.com/office/drawing/2014/main" id="{552930D7-19B9-C2CB-5C58-85F7BE03A8D2}"/>
            </a:ext>
          </a:extLst>
        </p:cNvPr>
        <p:cNvGrpSpPr/>
        <p:nvPr/>
      </p:nvGrpSpPr>
      <p:grpSpPr>
        <a:xfrm>
          <a:off x="0" y="0"/>
          <a:ext cx="0" cy="0"/>
          <a:chOff x="0" y="0"/>
          <a:chExt cx="0" cy="0"/>
        </a:xfrm>
      </p:grpSpPr>
      <p:sp>
        <p:nvSpPr>
          <p:cNvPr id="1008" name="Google Shape;1008;p41">
            <a:extLst>
              <a:ext uri="{FF2B5EF4-FFF2-40B4-BE49-F238E27FC236}">
                <a16:creationId xmlns:a16="http://schemas.microsoft.com/office/drawing/2014/main" id="{0C59C7F4-00BC-CC5D-BBC3-B96F6563F6B3}"/>
              </a:ext>
            </a:extLst>
          </p:cNvPr>
          <p:cNvSpPr txBox="1">
            <a:spLocks noGrp="1"/>
          </p:cNvSpPr>
          <p:nvPr>
            <p:ph type="subTitle" idx="1"/>
          </p:nvPr>
        </p:nvSpPr>
        <p:spPr>
          <a:xfrm>
            <a:off x="719500" y="1528641"/>
            <a:ext cx="3290115" cy="2895077"/>
          </a:xfrm>
          <a:prstGeom prst="rect">
            <a:avLst/>
          </a:prstGeom>
        </p:spPr>
        <p:txBody>
          <a:bodyPr spcFirstLastPara="1" wrap="square" lIns="91425" tIns="91425" rIns="91425" bIns="91425" anchor="t" anchorCtr="0">
            <a:noAutofit/>
          </a:bodyPr>
          <a:lstStyle/>
          <a:p>
            <a:pPr marL="139700" indent="0">
              <a:buNone/>
            </a:pPr>
            <a:r>
              <a:rPr lang="vi-VN" sz="1600" dirty="0">
                <a:latin typeface="Time new roman"/>
              </a:rPr>
              <a:t>Đề tài </a:t>
            </a:r>
            <a:r>
              <a:rPr lang="vi-VN" sz="1600" b="1" dirty="0">
                <a:latin typeface="Time new roman"/>
              </a:rPr>
              <a:t>Phát triển game Roguelike dựa trên nhân vật Genshin Impact</a:t>
            </a:r>
            <a:r>
              <a:rPr lang="vi-VN" sz="1600" dirty="0">
                <a:latin typeface="Time new roman"/>
              </a:rPr>
              <a:t> tận dụng sự nổi tiếng của </a:t>
            </a:r>
            <a:r>
              <a:rPr lang="vi-VN" sz="1600" i="1" dirty="0">
                <a:latin typeface="Time new roman"/>
              </a:rPr>
              <a:t>Genshin Impact </a:t>
            </a:r>
            <a:r>
              <a:rPr lang="vi-VN" sz="1600" dirty="0">
                <a:latin typeface="Time new roman"/>
              </a:rPr>
              <a:t>và sức hút của Roguelike, mang đến trải nghiệm mới lạ cho người chơi. Đồng thời, đây là cơ hội thực hành quy trình phát triển game từ nghiên cứu, thiết kế đến lập trình và tối ưu hóa.</a:t>
            </a:r>
          </a:p>
        </p:txBody>
      </p:sp>
      <p:grpSp>
        <p:nvGrpSpPr>
          <p:cNvPr id="1009" name="Google Shape;1009;p41">
            <a:extLst>
              <a:ext uri="{FF2B5EF4-FFF2-40B4-BE49-F238E27FC236}">
                <a16:creationId xmlns:a16="http://schemas.microsoft.com/office/drawing/2014/main" id="{5B7C40FE-5E98-8205-FD7F-AA8F1940593E}"/>
              </a:ext>
            </a:extLst>
          </p:cNvPr>
          <p:cNvGrpSpPr/>
          <p:nvPr/>
        </p:nvGrpSpPr>
        <p:grpSpPr>
          <a:xfrm>
            <a:off x="4996436" y="1485324"/>
            <a:ext cx="3432898" cy="2172851"/>
            <a:chOff x="5453580" y="1918498"/>
            <a:chExt cx="2975298" cy="1883213"/>
          </a:xfrm>
        </p:grpSpPr>
        <p:sp>
          <p:nvSpPr>
            <p:cNvPr id="1010" name="Google Shape;1010;p41">
              <a:extLst>
                <a:ext uri="{FF2B5EF4-FFF2-40B4-BE49-F238E27FC236}">
                  <a16:creationId xmlns:a16="http://schemas.microsoft.com/office/drawing/2014/main" id="{637CACD5-A94F-14C8-3E6B-A48E0748B352}"/>
                </a:ext>
              </a:extLst>
            </p:cNvPr>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a:extLst>
                <a:ext uri="{FF2B5EF4-FFF2-40B4-BE49-F238E27FC236}">
                  <a16:creationId xmlns:a16="http://schemas.microsoft.com/office/drawing/2014/main" id="{D26F7633-9576-AF1E-1B38-4FDA316A4AB8}"/>
                </a:ext>
              </a:extLst>
            </p:cNvPr>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a:extLst>
                <a:ext uri="{FF2B5EF4-FFF2-40B4-BE49-F238E27FC236}">
                  <a16:creationId xmlns:a16="http://schemas.microsoft.com/office/drawing/2014/main" id="{6652EBFD-88E9-EF83-9266-B5968A5EA228}"/>
                </a:ext>
              </a:extLst>
            </p:cNvPr>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a:extLst>
                <a:ext uri="{FF2B5EF4-FFF2-40B4-BE49-F238E27FC236}">
                  <a16:creationId xmlns:a16="http://schemas.microsoft.com/office/drawing/2014/main" id="{B4E862DB-8729-831D-F75A-E557600EB593}"/>
                </a:ext>
              </a:extLst>
            </p:cNvPr>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a:extLst>
                <a:ext uri="{FF2B5EF4-FFF2-40B4-BE49-F238E27FC236}">
                  <a16:creationId xmlns:a16="http://schemas.microsoft.com/office/drawing/2014/main" id="{E9D3A7C4-32E6-E3DD-3F04-57A1712E2FA5}"/>
                </a:ext>
              </a:extLst>
            </p:cNvPr>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a:extLst>
                <a:ext uri="{FF2B5EF4-FFF2-40B4-BE49-F238E27FC236}">
                  <a16:creationId xmlns:a16="http://schemas.microsoft.com/office/drawing/2014/main" id="{C38CA114-D0C2-DAFD-F07F-E7D24EB30048}"/>
                </a:ext>
              </a:extLst>
            </p:cNvPr>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a:extLst>
                <a:ext uri="{FF2B5EF4-FFF2-40B4-BE49-F238E27FC236}">
                  <a16:creationId xmlns:a16="http://schemas.microsoft.com/office/drawing/2014/main" id="{898EECB1-1B15-A91C-0DA3-2DE40B909113}"/>
                </a:ext>
              </a:extLst>
            </p:cNvPr>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a:extLst>
                <a:ext uri="{FF2B5EF4-FFF2-40B4-BE49-F238E27FC236}">
                  <a16:creationId xmlns:a16="http://schemas.microsoft.com/office/drawing/2014/main" id="{1A449AC1-04E5-DE87-1ED8-3F914A5D954A}"/>
                </a:ext>
              </a:extLst>
            </p:cNvPr>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a:extLst>
                <a:ext uri="{FF2B5EF4-FFF2-40B4-BE49-F238E27FC236}">
                  <a16:creationId xmlns:a16="http://schemas.microsoft.com/office/drawing/2014/main" id="{E9D67254-DAA6-BACB-6FDE-0259BE3CE235}"/>
                </a:ext>
              </a:extLst>
            </p:cNvPr>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a:extLst>
                <a:ext uri="{FF2B5EF4-FFF2-40B4-BE49-F238E27FC236}">
                  <a16:creationId xmlns:a16="http://schemas.microsoft.com/office/drawing/2014/main" id="{2FA1A87A-10FD-838A-729A-1A4FD3B7141E}"/>
                </a:ext>
              </a:extLst>
            </p:cNvPr>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a:extLst>
                <a:ext uri="{FF2B5EF4-FFF2-40B4-BE49-F238E27FC236}">
                  <a16:creationId xmlns:a16="http://schemas.microsoft.com/office/drawing/2014/main" id="{D97D574A-5A0D-5252-7D53-EAD544054B5E}"/>
                </a:ext>
              </a:extLst>
            </p:cNvPr>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a:extLst>
                <a:ext uri="{FF2B5EF4-FFF2-40B4-BE49-F238E27FC236}">
                  <a16:creationId xmlns:a16="http://schemas.microsoft.com/office/drawing/2014/main" id="{8FF371CD-E3C0-C21E-780B-18B50BABD0A6}"/>
                </a:ext>
              </a:extLst>
            </p:cNvPr>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a:extLst>
                <a:ext uri="{FF2B5EF4-FFF2-40B4-BE49-F238E27FC236}">
                  <a16:creationId xmlns:a16="http://schemas.microsoft.com/office/drawing/2014/main" id="{B1E37C06-C58E-06DD-B94B-F7FFA7B5D8B2}"/>
                </a:ext>
              </a:extLst>
            </p:cNvPr>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a:extLst>
                <a:ext uri="{FF2B5EF4-FFF2-40B4-BE49-F238E27FC236}">
                  <a16:creationId xmlns:a16="http://schemas.microsoft.com/office/drawing/2014/main" id="{2892D80B-0DAD-6A98-B04E-EC30C79EE2BA}"/>
                </a:ext>
              </a:extLst>
            </p:cNvPr>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a:extLst>
                <a:ext uri="{FF2B5EF4-FFF2-40B4-BE49-F238E27FC236}">
                  <a16:creationId xmlns:a16="http://schemas.microsoft.com/office/drawing/2014/main" id="{C430ACA1-D95B-3B50-2989-7C01B8632325}"/>
                </a:ext>
              </a:extLst>
            </p:cNvPr>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a:extLst>
                <a:ext uri="{FF2B5EF4-FFF2-40B4-BE49-F238E27FC236}">
                  <a16:creationId xmlns:a16="http://schemas.microsoft.com/office/drawing/2014/main" id="{FC1A3A8A-F232-6E39-C337-A9D3EAD0B157}"/>
                </a:ext>
              </a:extLst>
            </p:cNvPr>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a:extLst>
                <a:ext uri="{FF2B5EF4-FFF2-40B4-BE49-F238E27FC236}">
                  <a16:creationId xmlns:a16="http://schemas.microsoft.com/office/drawing/2014/main" id="{84074406-956D-6BB7-37CC-D3D1FA4165D8}"/>
                </a:ext>
              </a:extLst>
            </p:cNvPr>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a:extLst>
                <a:ext uri="{FF2B5EF4-FFF2-40B4-BE49-F238E27FC236}">
                  <a16:creationId xmlns:a16="http://schemas.microsoft.com/office/drawing/2014/main" id="{32DC4C6E-AE48-C0A4-980E-898379CC6E6B}"/>
                </a:ext>
              </a:extLst>
            </p:cNvPr>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a:extLst>
                <a:ext uri="{FF2B5EF4-FFF2-40B4-BE49-F238E27FC236}">
                  <a16:creationId xmlns:a16="http://schemas.microsoft.com/office/drawing/2014/main" id="{B712A1CC-FE55-8ED4-DC78-22DDFEAD8E52}"/>
                </a:ext>
              </a:extLst>
            </p:cNvPr>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a:extLst>
                <a:ext uri="{FF2B5EF4-FFF2-40B4-BE49-F238E27FC236}">
                  <a16:creationId xmlns:a16="http://schemas.microsoft.com/office/drawing/2014/main" id="{6F7E0C48-F9A8-3445-CFD3-F69C6F346D77}"/>
                </a:ext>
              </a:extLst>
            </p:cNvPr>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007;p41">
            <a:extLst>
              <a:ext uri="{FF2B5EF4-FFF2-40B4-BE49-F238E27FC236}">
                <a16:creationId xmlns:a16="http://schemas.microsoft.com/office/drawing/2014/main" id="{EDA8CA27-60C6-6933-5D5C-0190B5C72F42}"/>
              </a:ext>
            </a:extLst>
          </p:cNvPr>
          <p:cNvSpPr txBox="1">
            <a:spLocks/>
          </p:cNvSpPr>
          <p:nvPr/>
        </p:nvSpPr>
        <p:spPr>
          <a:xfrm>
            <a:off x="719636" y="1012631"/>
            <a:ext cx="4276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Teko"/>
              <a:buNone/>
              <a:defRPr sz="3600" b="1"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000">
                <a:solidFill>
                  <a:schemeClr val="tx1"/>
                </a:solidFill>
                <a:latin typeface="Time new roman"/>
              </a:rPr>
              <a:t>1.1 </a:t>
            </a:r>
            <a:r>
              <a:rPr lang="en-US" sz="3000">
                <a:solidFill>
                  <a:schemeClr val="tx1"/>
                </a:solidFill>
                <a:latin typeface="Time new roman"/>
                <a:ea typeface="SimSun" panose="02010600030101010101" pitchFamily="2" charset="-122"/>
                <a:cs typeface="Times New Roman" panose="02020603050405020304" pitchFamily="18" charset="0"/>
              </a:rPr>
              <a:t>Lý do chọn đề tài</a:t>
            </a:r>
            <a:endParaRPr lang="en-US" sz="3000" dirty="0">
              <a:solidFill>
                <a:schemeClr val="tx1"/>
              </a:solidFill>
              <a:latin typeface="Time new roman"/>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111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9"/>
                                        </p:tgtEl>
                                        <p:attrNameLst>
                                          <p:attrName>style.visibility</p:attrName>
                                        </p:attrNameLst>
                                      </p:cBhvr>
                                      <p:to>
                                        <p:strVal val="visible"/>
                                      </p:to>
                                    </p:set>
                                    <p:animEffect transition="in" filter="fade">
                                      <p:cBhvr>
                                        <p:cTn id="7" dur="500"/>
                                        <p:tgtEl>
                                          <p:spTgt spid="10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8">
                                            <p:txEl>
                                              <p:pRg st="0" end="0"/>
                                            </p:txEl>
                                          </p:spTgt>
                                        </p:tgtEl>
                                        <p:attrNameLst>
                                          <p:attrName>style.visibility</p:attrName>
                                        </p:attrNameLst>
                                      </p:cBhvr>
                                      <p:to>
                                        <p:strVal val="visible"/>
                                      </p:to>
                                    </p:set>
                                    <p:animEffect transition="in" filter="fade">
                                      <p:cBhvr>
                                        <p:cTn id="10" dur="500"/>
                                        <p:tgtEl>
                                          <p:spTgt spid="10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7" name="Google Shape;103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1.2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Giới</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thiệu</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16" name="Google Shape;1009;p41">
            <a:extLst>
              <a:ext uri="{FF2B5EF4-FFF2-40B4-BE49-F238E27FC236}">
                <a16:creationId xmlns:a16="http://schemas.microsoft.com/office/drawing/2014/main" id="{0057F6A4-D4EE-5C9F-4CB3-7426165ED1BD}"/>
              </a:ext>
            </a:extLst>
          </p:cNvPr>
          <p:cNvGrpSpPr/>
          <p:nvPr/>
        </p:nvGrpSpPr>
        <p:grpSpPr>
          <a:xfrm>
            <a:off x="4996436" y="1485324"/>
            <a:ext cx="3432898" cy="2172851"/>
            <a:chOff x="5453580" y="1918498"/>
            <a:chExt cx="2975298" cy="1883213"/>
          </a:xfrm>
        </p:grpSpPr>
        <p:sp>
          <p:nvSpPr>
            <p:cNvPr id="17" name="Google Shape;1010;p41">
              <a:extLst>
                <a:ext uri="{FF2B5EF4-FFF2-40B4-BE49-F238E27FC236}">
                  <a16:creationId xmlns:a16="http://schemas.microsoft.com/office/drawing/2014/main" id="{08161B9F-4580-68D1-793A-3FC35C277932}"/>
                </a:ext>
              </a:extLst>
            </p:cNvPr>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1;p41">
              <a:extLst>
                <a:ext uri="{FF2B5EF4-FFF2-40B4-BE49-F238E27FC236}">
                  <a16:creationId xmlns:a16="http://schemas.microsoft.com/office/drawing/2014/main" id="{B9EE8D5D-AACE-E7BC-CA06-9E966432B895}"/>
                </a:ext>
              </a:extLst>
            </p:cNvPr>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2;p41">
              <a:extLst>
                <a:ext uri="{FF2B5EF4-FFF2-40B4-BE49-F238E27FC236}">
                  <a16:creationId xmlns:a16="http://schemas.microsoft.com/office/drawing/2014/main" id="{A012C14E-511E-F4E3-5C37-203FFAB8DEA5}"/>
                </a:ext>
              </a:extLst>
            </p:cNvPr>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41">
              <a:extLst>
                <a:ext uri="{FF2B5EF4-FFF2-40B4-BE49-F238E27FC236}">
                  <a16:creationId xmlns:a16="http://schemas.microsoft.com/office/drawing/2014/main" id="{018B17B0-18F1-05D2-2281-6FC24EB3C085}"/>
                </a:ext>
              </a:extLst>
            </p:cNvPr>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41">
              <a:extLst>
                <a:ext uri="{FF2B5EF4-FFF2-40B4-BE49-F238E27FC236}">
                  <a16:creationId xmlns:a16="http://schemas.microsoft.com/office/drawing/2014/main" id="{F7814DCF-6F53-2320-E792-7741272EE87A}"/>
                </a:ext>
              </a:extLst>
            </p:cNvPr>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41">
              <a:extLst>
                <a:ext uri="{FF2B5EF4-FFF2-40B4-BE49-F238E27FC236}">
                  <a16:creationId xmlns:a16="http://schemas.microsoft.com/office/drawing/2014/main" id="{B217D6FE-6972-773C-6655-B86450C0BB3E}"/>
                </a:ext>
              </a:extLst>
            </p:cNvPr>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41">
              <a:extLst>
                <a:ext uri="{FF2B5EF4-FFF2-40B4-BE49-F238E27FC236}">
                  <a16:creationId xmlns:a16="http://schemas.microsoft.com/office/drawing/2014/main" id="{0CAD9194-4614-0794-9F31-FED0E439BBD1}"/>
                </a:ext>
              </a:extLst>
            </p:cNvPr>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7;p41">
              <a:extLst>
                <a:ext uri="{FF2B5EF4-FFF2-40B4-BE49-F238E27FC236}">
                  <a16:creationId xmlns:a16="http://schemas.microsoft.com/office/drawing/2014/main" id="{B9962C1B-C7E4-DED2-7DFE-136E5092FB9F}"/>
                </a:ext>
              </a:extLst>
            </p:cNvPr>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8;p41">
              <a:extLst>
                <a:ext uri="{FF2B5EF4-FFF2-40B4-BE49-F238E27FC236}">
                  <a16:creationId xmlns:a16="http://schemas.microsoft.com/office/drawing/2014/main" id="{C2B6D67D-4CC2-5BFA-F9EC-8B9241579ADE}"/>
                </a:ext>
              </a:extLst>
            </p:cNvPr>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41">
              <a:extLst>
                <a:ext uri="{FF2B5EF4-FFF2-40B4-BE49-F238E27FC236}">
                  <a16:creationId xmlns:a16="http://schemas.microsoft.com/office/drawing/2014/main" id="{D5BDAEC6-A197-0C50-9E49-F618F40020C0}"/>
                </a:ext>
              </a:extLst>
            </p:cNvPr>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41">
              <a:extLst>
                <a:ext uri="{FF2B5EF4-FFF2-40B4-BE49-F238E27FC236}">
                  <a16:creationId xmlns:a16="http://schemas.microsoft.com/office/drawing/2014/main" id="{60957835-9B78-B20D-24FB-D42DD79DA0F6}"/>
                </a:ext>
              </a:extLst>
            </p:cNvPr>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41">
              <a:extLst>
                <a:ext uri="{FF2B5EF4-FFF2-40B4-BE49-F238E27FC236}">
                  <a16:creationId xmlns:a16="http://schemas.microsoft.com/office/drawing/2014/main" id="{93F13907-BFD8-A1CB-14F3-0F47E6AF7381}"/>
                </a:ext>
              </a:extLst>
            </p:cNvPr>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41">
              <a:extLst>
                <a:ext uri="{FF2B5EF4-FFF2-40B4-BE49-F238E27FC236}">
                  <a16:creationId xmlns:a16="http://schemas.microsoft.com/office/drawing/2014/main" id="{274D9ADB-135D-44F8-EB1F-F5B7593FE33C}"/>
                </a:ext>
              </a:extLst>
            </p:cNvPr>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3;p41">
              <a:extLst>
                <a:ext uri="{FF2B5EF4-FFF2-40B4-BE49-F238E27FC236}">
                  <a16:creationId xmlns:a16="http://schemas.microsoft.com/office/drawing/2014/main" id="{CE147707-50CC-7757-E8AD-C9443EE04546}"/>
                </a:ext>
              </a:extLst>
            </p:cNvPr>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4;p41">
              <a:extLst>
                <a:ext uri="{FF2B5EF4-FFF2-40B4-BE49-F238E27FC236}">
                  <a16:creationId xmlns:a16="http://schemas.microsoft.com/office/drawing/2014/main" id="{3C1B64F7-060A-7F6C-4960-AF41EBAC2B0A}"/>
                </a:ext>
              </a:extLst>
            </p:cNvPr>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5;p41">
              <a:extLst>
                <a:ext uri="{FF2B5EF4-FFF2-40B4-BE49-F238E27FC236}">
                  <a16:creationId xmlns:a16="http://schemas.microsoft.com/office/drawing/2014/main" id="{CEBE03B2-4DED-9C34-6DE3-2C016EB3D037}"/>
                </a:ext>
              </a:extLst>
            </p:cNvPr>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6;p41">
              <a:extLst>
                <a:ext uri="{FF2B5EF4-FFF2-40B4-BE49-F238E27FC236}">
                  <a16:creationId xmlns:a16="http://schemas.microsoft.com/office/drawing/2014/main" id="{3A5BBEA0-0D07-2E17-1F0B-C736F01EB44F}"/>
                </a:ext>
              </a:extLst>
            </p:cNvPr>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7;p41">
              <a:extLst>
                <a:ext uri="{FF2B5EF4-FFF2-40B4-BE49-F238E27FC236}">
                  <a16:creationId xmlns:a16="http://schemas.microsoft.com/office/drawing/2014/main" id="{3EF50656-D4F4-CEF5-E3B9-F769F26C9009}"/>
                </a:ext>
              </a:extLst>
            </p:cNvPr>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8;p41">
              <a:extLst>
                <a:ext uri="{FF2B5EF4-FFF2-40B4-BE49-F238E27FC236}">
                  <a16:creationId xmlns:a16="http://schemas.microsoft.com/office/drawing/2014/main" id="{B0A98D56-A236-63AF-17BC-F1B5CB7FF673}"/>
                </a:ext>
              </a:extLst>
            </p:cNvPr>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9;p41">
              <a:extLst>
                <a:ext uri="{FF2B5EF4-FFF2-40B4-BE49-F238E27FC236}">
                  <a16:creationId xmlns:a16="http://schemas.microsoft.com/office/drawing/2014/main" id="{31F0BF75-EFD7-9844-7638-0F49EEBE8D59}"/>
                </a:ext>
              </a:extLst>
            </p:cNvPr>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08;p41">
            <a:extLst>
              <a:ext uri="{FF2B5EF4-FFF2-40B4-BE49-F238E27FC236}">
                <a16:creationId xmlns:a16="http://schemas.microsoft.com/office/drawing/2014/main" id="{37ACE4E4-7B72-A2DC-97CF-2F925F937D7B}"/>
              </a:ext>
            </a:extLst>
          </p:cNvPr>
          <p:cNvSpPr txBox="1">
            <a:spLocks noGrp="1"/>
          </p:cNvSpPr>
          <p:nvPr>
            <p:ph type="subTitle" idx="1"/>
          </p:nvPr>
        </p:nvSpPr>
        <p:spPr>
          <a:xfrm>
            <a:off x="842150" y="1124211"/>
            <a:ext cx="3256976" cy="3227452"/>
          </a:xfrm>
          <a:prstGeom prst="rect">
            <a:avLst/>
          </a:prstGeom>
        </p:spPr>
        <p:txBody>
          <a:bodyPr spcFirstLastPara="1" wrap="square" lIns="91425" tIns="91425" rIns="91425" bIns="91425" anchor="t" anchorCtr="0">
            <a:noAutofit/>
          </a:bodyPr>
          <a:lstStyle/>
          <a:p>
            <a:pPr marL="139700" indent="0" algn="just"/>
            <a:r>
              <a:rPr lang="en-US" sz="1600" b="0" dirty="0" err="1">
                <a:solidFill>
                  <a:schemeClr val="tx1"/>
                </a:solidFill>
                <a:latin typeface="Time new roman"/>
                <a:ea typeface="SimSun" panose="02010600030101010101" pitchFamily="2" charset="-122"/>
                <a:cs typeface="Times New Roman" panose="02020603050405020304" pitchFamily="18" charset="0"/>
              </a:rPr>
              <a:t>Với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việc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sử</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dụng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các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nhân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vật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i="1" dirty="0">
                <a:solidFill>
                  <a:schemeClr val="tx1"/>
                </a:solidFill>
                <a:latin typeface="Time new roman"/>
                <a:ea typeface="SimSun" panose="02010600030101010101" pitchFamily="2" charset="-122"/>
                <a:cs typeface="Times New Roman" panose="02020603050405020304" pitchFamily="18" charset="0"/>
              </a:rPr>
              <a:t>Genshin Impact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điểm</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nổi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bật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của</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đề</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tài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là</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việc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tái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hiện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các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nhân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vật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ấy</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dưới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dạng</a:t>
            </a:r>
            <a:r>
              <a:rPr lang="en-US" sz="1600" b="0" dirty="0">
                <a:solidFill>
                  <a:schemeClr val="tx1"/>
                </a:solidFill>
                <a:latin typeface="Time new roman"/>
                <a:ea typeface="SimSun" panose="02010600030101010101" pitchFamily="2" charset="-122"/>
                <a:cs typeface="Times New Roman" panose="02020603050405020304" pitchFamily="18" charset="0"/>
              </a:rPr>
              <a:t> pixel art, </a:t>
            </a:r>
            <a:r>
              <a:rPr lang="en-US" sz="1600" b="0" dirty="0" err="1">
                <a:solidFill>
                  <a:schemeClr val="tx1"/>
                </a:solidFill>
                <a:latin typeface="Time new roman"/>
                <a:ea typeface="SimSun" panose="02010600030101010101" pitchFamily="2" charset="-122"/>
                <a:cs typeface="Times New Roman" panose="02020603050405020304" pitchFamily="18" charset="0"/>
              </a:rPr>
              <a:t>phù</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hợp</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với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phong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cách</a:t>
            </a:r>
            <a:r>
              <a:rPr lang="en-US" sz="1600" b="0" dirty="0">
                <a:solidFill>
                  <a:schemeClr val="tx1"/>
                </a:solidFill>
                <a:latin typeface="Time new roman"/>
                <a:ea typeface="SimSun" panose="02010600030101010101" pitchFamily="2" charset="-122"/>
                <a:cs typeface="Times New Roman" panose="02020603050405020304" pitchFamily="18" charset="0"/>
              </a:rPr>
              <a:t> 2D,đồng </a:t>
            </a:r>
            <a:r>
              <a:rPr lang="en-US" sz="1600" b="0" dirty="0" err="1">
                <a:solidFill>
                  <a:schemeClr val="tx1"/>
                </a:solidFill>
                <a:latin typeface="Time new roman"/>
                <a:ea typeface="SimSun" panose="02010600030101010101" pitchFamily="2" charset="-122"/>
                <a:cs typeface="Times New Roman" panose="02020603050405020304" pitchFamily="18" charset="0"/>
              </a:rPr>
              <a:t>thời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giữ</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nguyên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các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đặc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trưng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về</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kỹ</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năng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và</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phong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cách</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chiến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đấu</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của</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từng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nhân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vật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Trò</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chơi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sẽ</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mang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đến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cho</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người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chơi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một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trải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nghiệm</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mới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lạ</a:t>
            </a:r>
            <a:r>
              <a:rPr lang="en-US" sz="1600" b="0" dirty="0">
                <a:solidFill>
                  <a:schemeClr val="tx1"/>
                </a:solidFill>
                <a:latin typeface="Time new roman"/>
                <a:ea typeface="SimSun" panose="02010600030101010101" pitchFamily="2" charset="-122"/>
                <a:cs typeface="Times New Roman" panose="02020603050405020304" pitchFamily="18" charset="0"/>
              </a:rPr>
              <a:t>.</a:t>
            </a:r>
          </a:p>
          <a:p>
            <a:pPr marL="139700" indent="0" algn="just">
              <a:buNone/>
            </a:pPr>
            <a:endParaRPr lang="vi-VN" sz="1600" b="0" dirty="0">
              <a:latin typeface="Time new roman"/>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3">
          <a:extLst>
            <a:ext uri="{FF2B5EF4-FFF2-40B4-BE49-F238E27FC236}">
              <a16:creationId xmlns:a16="http://schemas.microsoft.com/office/drawing/2014/main" id="{057AAF4B-1144-08F4-5A0B-0BE21660BFB8}"/>
            </a:ext>
          </a:extLst>
        </p:cNvPr>
        <p:cNvGrpSpPr/>
        <p:nvPr/>
      </p:nvGrpSpPr>
      <p:grpSpPr>
        <a:xfrm>
          <a:off x="0" y="0"/>
          <a:ext cx="0" cy="0"/>
          <a:chOff x="0" y="0"/>
          <a:chExt cx="0" cy="0"/>
        </a:xfrm>
      </p:grpSpPr>
      <p:sp>
        <p:nvSpPr>
          <p:cNvPr id="1037" name="Google Shape;1037;p42">
            <a:extLst>
              <a:ext uri="{FF2B5EF4-FFF2-40B4-BE49-F238E27FC236}">
                <a16:creationId xmlns:a16="http://schemas.microsoft.com/office/drawing/2014/main" id="{1B47DAAC-2F3C-3364-40F3-4D037BEDE53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1.2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Giới</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thiệu</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16" name="Google Shape;1009;p41">
            <a:extLst>
              <a:ext uri="{FF2B5EF4-FFF2-40B4-BE49-F238E27FC236}">
                <a16:creationId xmlns:a16="http://schemas.microsoft.com/office/drawing/2014/main" id="{FF028125-34EE-3843-81B5-9B50CD414C31}"/>
              </a:ext>
            </a:extLst>
          </p:cNvPr>
          <p:cNvGrpSpPr/>
          <p:nvPr/>
        </p:nvGrpSpPr>
        <p:grpSpPr>
          <a:xfrm>
            <a:off x="4996436" y="1485324"/>
            <a:ext cx="3432898" cy="2172851"/>
            <a:chOff x="5453580" y="1918498"/>
            <a:chExt cx="2975298" cy="1883213"/>
          </a:xfrm>
        </p:grpSpPr>
        <p:sp>
          <p:nvSpPr>
            <p:cNvPr id="17" name="Google Shape;1010;p41">
              <a:extLst>
                <a:ext uri="{FF2B5EF4-FFF2-40B4-BE49-F238E27FC236}">
                  <a16:creationId xmlns:a16="http://schemas.microsoft.com/office/drawing/2014/main" id="{3F611094-ED32-C9FA-1249-BBD836BF4D40}"/>
                </a:ext>
              </a:extLst>
            </p:cNvPr>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1;p41">
              <a:extLst>
                <a:ext uri="{FF2B5EF4-FFF2-40B4-BE49-F238E27FC236}">
                  <a16:creationId xmlns:a16="http://schemas.microsoft.com/office/drawing/2014/main" id="{7E551AE4-031B-6F20-6BB6-D9012642EA44}"/>
                </a:ext>
              </a:extLst>
            </p:cNvPr>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2;p41">
              <a:extLst>
                <a:ext uri="{FF2B5EF4-FFF2-40B4-BE49-F238E27FC236}">
                  <a16:creationId xmlns:a16="http://schemas.microsoft.com/office/drawing/2014/main" id="{E7B8801B-F2BF-E83E-CC7F-580B707A3A14}"/>
                </a:ext>
              </a:extLst>
            </p:cNvPr>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41">
              <a:extLst>
                <a:ext uri="{FF2B5EF4-FFF2-40B4-BE49-F238E27FC236}">
                  <a16:creationId xmlns:a16="http://schemas.microsoft.com/office/drawing/2014/main" id="{A8B41A9F-7A7E-B1DE-9CFD-D1267AECA2E3}"/>
                </a:ext>
              </a:extLst>
            </p:cNvPr>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41">
              <a:extLst>
                <a:ext uri="{FF2B5EF4-FFF2-40B4-BE49-F238E27FC236}">
                  <a16:creationId xmlns:a16="http://schemas.microsoft.com/office/drawing/2014/main" id="{1A9E30E4-0DBC-3B41-9C41-686E8236CDAA}"/>
                </a:ext>
              </a:extLst>
            </p:cNvPr>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41">
              <a:extLst>
                <a:ext uri="{FF2B5EF4-FFF2-40B4-BE49-F238E27FC236}">
                  <a16:creationId xmlns:a16="http://schemas.microsoft.com/office/drawing/2014/main" id="{02F23DD7-37C4-0878-FB28-6F30A806A3B2}"/>
                </a:ext>
              </a:extLst>
            </p:cNvPr>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41">
              <a:extLst>
                <a:ext uri="{FF2B5EF4-FFF2-40B4-BE49-F238E27FC236}">
                  <a16:creationId xmlns:a16="http://schemas.microsoft.com/office/drawing/2014/main" id="{C4BA58C9-D1E3-77C6-33C9-2321AA5C4F17}"/>
                </a:ext>
              </a:extLst>
            </p:cNvPr>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7;p41">
              <a:extLst>
                <a:ext uri="{FF2B5EF4-FFF2-40B4-BE49-F238E27FC236}">
                  <a16:creationId xmlns:a16="http://schemas.microsoft.com/office/drawing/2014/main" id="{B897AC62-00A2-F289-0454-8E0E386439A8}"/>
                </a:ext>
              </a:extLst>
            </p:cNvPr>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8;p41">
              <a:extLst>
                <a:ext uri="{FF2B5EF4-FFF2-40B4-BE49-F238E27FC236}">
                  <a16:creationId xmlns:a16="http://schemas.microsoft.com/office/drawing/2014/main" id="{813BB4B4-7E36-6049-2864-2F48DD8C6A35}"/>
                </a:ext>
              </a:extLst>
            </p:cNvPr>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41">
              <a:extLst>
                <a:ext uri="{FF2B5EF4-FFF2-40B4-BE49-F238E27FC236}">
                  <a16:creationId xmlns:a16="http://schemas.microsoft.com/office/drawing/2014/main" id="{0BF1AE02-2A35-AE01-5F1F-B3B2AA84936B}"/>
                </a:ext>
              </a:extLst>
            </p:cNvPr>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41">
              <a:extLst>
                <a:ext uri="{FF2B5EF4-FFF2-40B4-BE49-F238E27FC236}">
                  <a16:creationId xmlns:a16="http://schemas.microsoft.com/office/drawing/2014/main" id="{8A0B609D-A3FD-347D-A651-9BF6F29725CB}"/>
                </a:ext>
              </a:extLst>
            </p:cNvPr>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41">
              <a:extLst>
                <a:ext uri="{FF2B5EF4-FFF2-40B4-BE49-F238E27FC236}">
                  <a16:creationId xmlns:a16="http://schemas.microsoft.com/office/drawing/2014/main" id="{8017C6B1-AA59-C22C-F690-59BB347FD663}"/>
                </a:ext>
              </a:extLst>
            </p:cNvPr>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41">
              <a:extLst>
                <a:ext uri="{FF2B5EF4-FFF2-40B4-BE49-F238E27FC236}">
                  <a16:creationId xmlns:a16="http://schemas.microsoft.com/office/drawing/2014/main" id="{E3945A9B-6814-CF6E-BD2B-CF0C377BAA60}"/>
                </a:ext>
              </a:extLst>
            </p:cNvPr>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3;p41">
              <a:extLst>
                <a:ext uri="{FF2B5EF4-FFF2-40B4-BE49-F238E27FC236}">
                  <a16:creationId xmlns:a16="http://schemas.microsoft.com/office/drawing/2014/main" id="{93868043-5CDE-E416-1080-11C1EEEA4F40}"/>
                </a:ext>
              </a:extLst>
            </p:cNvPr>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4;p41">
              <a:extLst>
                <a:ext uri="{FF2B5EF4-FFF2-40B4-BE49-F238E27FC236}">
                  <a16:creationId xmlns:a16="http://schemas.microsoft.com/office/drawing/2014/main" id="{3BD575B0-96E8-5B73-A8DD-15A0AD242289}"/>
                </a:ext>
              </a:extLst>
            </p:cNvPr>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5;p41">
              <a:extLst>
                <a:ext uri="{FF2B5EF4-FFF2-40B4-BE49-F238E27FC236}">
                  <a16:creationId xmlns:a16="http://schemas.microsoft.com/office/drawing/2014/main" id="{73E0FBD9-DF70-ABE7-182A-65F719B4E6F7}"/>
                </a:ext>
              </a:extLst>
            </p:cNvPr>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6;p41">
              <a:extLst>
                <a:ext uri="{FF2B5EF4-FFF2-40B4-BE49-F238E27FC236}">
                  <a16:creationId xmlns:a16="http://schemas.microsoft.com/office/drawing/2014/main" id="{4DD10D2A-C1E3-51FF-CE41-9097979B6B1B}"/>
                </a:ext>
              </a:extLst>
            </p:cNvPr>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7;p41">
              <a:extLst>
                <a:ext uri="{FF2B5EF4-FFF2-40B4-BE49-F238E27FC236}">
                  <a16:creationId xmlns:a16="http://schemas.microsoft.com/office/drawing/2014/main" id="{D99D8528-F71D-5299-BE1D-A552CE106457}"/>
                </a:ext>
              </a:extLst>
            </p:cNvPr>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8;p41">
              <a:extLst>
                <a:ext uri="{FF2B5EF4-FFF2-40B4-BE49-F238E27FC236}">
                  <a16:creationId xmlns:a16="http://schemas.microsoft.com/office/drawing/2014/main" id="{EB6D3FF1-367F-4375-765D-FBE1114ADB04}"/>
                </a:ext>
              </a:extLst>
            </p:cNvPr>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9;p41">
              <a:extLst>
                <a:ext uri="{FF2B5EF4-FFF2-40B4-BE49-F238E27FC236}">
                  <a16:creationId xmlns:a16="http://schemas.microsoft.com/office/drawing/2014/main" id="{57F19BD6-4BBA-3F07-E82C-6A5BDC47B036}"/>
                </a:ext>
              </a:extLst>
            </p:cNvPr>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008;p41">
            <a:extLst>
              <a:ext uri="{FF2B5EF4-FFF2-40B4-BE49-F238E27FC236}">
                <a16:creationId xmlns:a16="http://schemas.microsoft.com/office/drawing/2014/main" id="{34659780-9EF4-219D-C482-0A5BD4F8697C}"/>
              </a:ext>
            </a:extLst>
          </p:cNvPr>
          <p:cNvSpPr txBox="1">
            <a:spLocks noGrp="1"/>
          </p:cNvSpPr>
          <p:nvPr>
            <p:ph type="subTitle" idx="1"/>
          </p:nvPr>
        </p:nvSpPr>
        <p:spPr>
          <a:xfrm>
            <a:off x="877233" y="1165112"/>
            <a:ext cx="3107261" cy="2999911"/>
          </a:xfrm>
          <a:prstGeom prst="rect">
            <a:avLst/>
          </a:prstGeom>
        </p:spPr>
        <p:txBody>
          <a:bodyPr spcFirstLastPara="1" wrap="square" lIns="91425" tIns="91425" rIns="91425" bIns="91425" anchor="t" anchorCtr="0">
            <a:noAutofit/>
          </a:bodyPr>
          <a:lstStyle/>
          <a:p>
            <a:pPr marL="139700" indent="0" algn="just"/>
            <a:r>
              <a:rPr lang="en-US" sz="1600" b="0" dirty="0" err="1">
                <a:latin typeface="Time new roman"/>
              </a:rPr>
              <a:t>Sử</a:t>
            </a:r>
            <a:r>
              <a:rPr lang="en-US" sz="1600" b="0" dirty="0">
                <a:latin typeface="Time new roman"/>
              </a:rPr>
              <a:t> </a:t>
            </a:r>
            <a:r>
              <a:rPr lang="en-US" sz="1600" b="0" dirty="0" err="1">
                <a:latin typeface="Time new roman"/>
              </a:rPr>
              <a:t>dụng</a:t>
            </a:r>
            <a:r>
              <a:rPr lang="en-US" sz="1600" b="0" dirty="0">
                <a:latin typeface="Time new roman"/>
              </a:rPr>
              <a:t> </a:t>
            </a:r>
            <a:r>
              <a:rPr lang="en-US" sz="1600" b="0" dirty="0" err="1">
                <a:latin typeface="Time new roman"/>
              </a:rPr>
              <a:t>GameMaker</a:t>
            </a:r>
            <a:r>
              <a:rPr lang="en-US" sz="1600" b="0" dirty="0">
                <a:latin typeface="Time new roman"/>
              </a:rPr>
              <a:t> </a:t>
            </a:r>
            <a:r>
              <a:rPr lang="en-US" sz="1600" b="0" dirty="0" err="1">
                <a:latin typeface="Time new roman"/>
              </a:rPr>
              <a:t>làm</a:t>
            </a:r>
            <a:r>
              <a:rPr lang="en-US" sz="1600" b="0" dirty="0">
                <a:latin typeface="Time new roman"/>
              </a:rPr>
              <a:t> </a:t>
            </a:r>
            <a:r>
              <a:rPr lang="en-US" sz="1600" b="0" dirty="0" err="1">
                <a:latin typeface="Time new roman"/>
              </a:rPr>
              <a:t>công</a:t>
            </a:r>
            <a:r>
              <a:rPr lang="en-US" sz="1600" b="0" dirty="0">
                <a:latin typeface="Time new roman"/>
              </a:rPr>
              <a:t> </a:t>
            </a:r>
            <a:r>
              <a:rPr lang="en-US" sz="1600" b="0" dirty="0" err="1">
                <a:latin typeface="Time new roman"/>
              </a:rPr>
              <a:t>cụ</a:t>
            </a:r>
            <a:r>
              <a:rPr lang="en-US" sz="1600" b="0" dirty="0">
                <a:latin typeface="Time new roman"/>
              </a:rPr>
              <a:t> </a:t>
            </a:r>
          </a:p>
          <a:p>
            <a:pPr marL="139700" indent="0" algn="just"/>
            <a:r>
              <a:rPr lang="en-US" sz="1600" b="0" dirty="0" err="1">
                <a:latin typeface="Time new roman"/>
              </a:rPr>
              <a:t>phát</a:t>
            </a:r>
            <a:r>
              <a:rPr lang="en-US" sz="1600" b="0" dirty="0">
                <a:latin typeface="Time new roman"/>
              </a:rPr>
              <a:t> </a:t>
            </a:r>
            <a:r>
              <a:rPr lang="en-US" sz="1600" b="0" dirty="0" err="1">
                <a:latin typeface="Time new roman"/>
              </a:rPr>
              <a:t>triển</a:t>
            </a:r>
            <a:r>
              <a:rPr lang="en-US" sz="1600" b="0" dirty="0">
                <a:latin typeface="Time new roman"/>
              </a:rPr>
              <a:t> </a:t>
            </a:r>
            <a:r>
              <a:rPr lang="en-US" sz="1600" b="0" dirty="0" err="1">
                <a:latin typeface="Time new roman"/>
              </a:rPr>
              <a:t>chính</a:t>
            </a:r>
            <a:r>
              <a:rPr lang="en-US" sz="1600" b="0" dirty="0">
                <a:latin typeface="Time new roman"/>
              </a:rPr>
              <a:t>, </a:t>
            </a:r>
            <a:r>
              <a:rPr lang="en-US" sz="1600" b="0" dirty="0" err="1">
                <a:latin typeface="Time new roman"/>
              </a:rPr>
              <a:t>đề</a:t>
            </a:r>
            <a:r>
              <a:rPr lang="en-US" sz="1600" b="0" dirty="0">
                <a:latin typeface="Time new roman"/>
              </a:rPr>
              <a:t> </a:t>
            </a:r>
            <a:r>
              <a:rPr lang="en-US" sz="1600" b="0" dirty="0" err="1">
                <a:latin typeface="Time new roman"/>
              </a:rPr>
              <a:t>tài</a:t>
            </a:r>
            <a:r>
              <a:rPr lang="en-US" sz="1600" b="0" dirty="0">
                <a:latin typeface="Time new roman"/>
              </a:rPr>
              <a:t> </a:t>
            </a:r>
            <a:r>
              <a:rPr lang="en-US" sz="1600" b="0" dirty="0" err="1">
                <a:latin typeface="Time new roman"/>
              </a:rPr>
              <a:t>tận</a:t>
            </a:r>
            <a:r>
              <a:rPr lang="en-US" sz="1600" b="0" dirty="0">
                <a:latin typeface="Time new roman"/>
              </a:rPr>
              <a:t> </a:t>
            </a:r>
            <a:r>
              <a:rPr lang="en-US" sz="1600" b="0" dirty="0" err="1">
                <a:latin typeface="Time new roman"/>
              </a:rPr>
              <a:t>dụng</a:t>
            </a:r>
            <a:r>
              <a:rPr lang="en-US" sz="1600" b="0" dirty="0">
                <a:latin typeface="Time new roman"/>
              </a:rPr>
              <a:t> </a:t>
            </a:r>
          </a:p>
          <a:p>
            <a:pPr marL="139700" indent="0" algn="just"/>
            <a:r>
              <a:rPr lang="en-US" sz="1600" b="0" dirty="0" err="1">
                <a:latin typeface="Time new roman"/>
              </a:rPr>
              <a:t>sức</a:t>
            </a:r>
            <a:r>
              <a:rPr lang="en-US" sz="1600" b="0" dirty="0">
                <a:latin typeface="Time new roman"/>
              </a:rPr>
              <a:t> </a:t>
            </a:r>
            <a:r>
              <a:rPr lang="en-US" sz="1600" b="0" dirty="0" err="1">
                <a:latin typeface="Time new roman"/>
              </a:rPr>
              <a:t>mạnh</a:t>
            </a:r>
            <a:r>
              <a:rPr lang="en-US" sz="1600" b="0" dirty="0">
                <a:latin typeface="Time new roman"/>
              </a:rPr>
              <a:t> </a:t>
            </a:r>
            <a:r>
              <a:rPr lang="en-US" sz="1600" b="0" dirty="0" err="1">
                <a:latin typeface="Time new roman"/>
              </a:rPr>
              <a:t>của</a:t>
            </a:r>
            <a:r>
              <a:rPr lang="en-US" sz="1600" b="0" dirty="0">
                <a:latin typeface="Time new roman"/>
              </a:rPr>
              <a:t> </a:t>
            </a:r>
            <a:r>
              <a:rPr lang="en-US" sz="1600" b="0" dirty="0" err="1">
                <a:latin typeface="Time new roman"/>
              </a:rPr>
              <a:t>nền</a:t>
            </a:r>
            <a:r>
              <a:rPr lang="en-US" sz="1600" b="0" dirty="0">
                <a:latin typeface="Time new roman"/>
              </a:rPr>
              <a:t> </a:t>
            </a:r>
            <a:r>
              <a:rPr lang="en-US" sz="1600" b="0" dirty="0" err="1">
                <a:latin typeface="Time new roman"/>
              </a:rPr>
              <a:t>tảng</a:t>
            </a:r>
            <a:r>
              <a:rPr lang="en-US" sz="1600" b="0" dirty="0">
                <a:latin typeface="Time new roman"/>
              </a:rPr>
              <a:t> </a:t>
            </a:r>
            <a:r>
              <a:rPr lang="en-US" sz="1600" b="0" dirty="0" err="1">
                <a:latin typeface="Time new roman"/>
              </a:rPr>
              <a:t>này</a:t>
            </a:r>
            <a:r>
              <a:rPr lang="en-US" sz="1600" b="0" dirty="0">
                <a:latin typeface="Time new roman"/>
              </a:rPr>
              <a:t> </a:t>
            </a:r>
            <a:r>
              <a:rPr lang="en-US" sz="1600" b="0" dirty="0" err="1">
                <a:latin typeface="Time new roman"/>
              </a:rPr>
              <a:t>trong</a:t>
            </a:r>
            <a:r>
              <a:rPr lang="en-US" sz="1600" b="0" dirty="0">
                <a:latin typeface="Time new roman"/>
              </a:rPr>
              <a:t> </a:t>
            </a:r>
            <a:r>
              <a:rPr lang="en-US" sz="1600" b="0" dirty="0" err="1">
                <a:latin typeface="Time new roman"/>
              </a:rPr>
              <a:t>việc</a:t>
            </a:r>
            <a:r>
              <a:rPr lang="en-US" sz="1600" b="0" dirty="0">
                <a:latin typeface="Time new roman"/>
              </a:rPr>
              <a:t> </a:t>
            </a:r>
            <a:r>
              <a:rPr lang="en-US" sz="1600" b="0" dirty="0" err="1">
                <a:latin typeface="Time new roman"/>
              </a:rPr>
              <a:t>xây</a:t>
            </a:r>
            <a:r>
              <a:rPr lang="en-US" sz="1600" b="0" dirty="0">
                <a:latin typeface="Time new roman"/>
              </a:rPr>
              <a:t> </a:t>
            </a:r>
            <a:r>
              <a:rPr lang="en-US" sz="1600" b="0" dirty="0" err="1">
                <a:latin typeface="Time new roman"/>
              </a:rPr>
              <a:t>dựng</a:t>
            </a:r>
            <a:r>
              <a:rPr lang="en-US" sz="1600" b="0" dirty="0">
                <a:latin typeface="Time new roman"/>
              </a:rPr>
              <a:t> </a:t>
            </a:r>
            <a:r>
              <a:rPr lang="en-US" sz="1600" b="0" dirty="0" err="1">
                <a:latin typeface="Time new roman"/>
              </a:rPr>
              <a:t>các</a:t>
            </a:r>
            <a:r>
              <a:rPr lang="en-US" sz="1600" b="0" dirty="0">
                <a:latin typeface="Time new roman"/>
              </a:rPr>
              <a:t> </a:t>
            </a:r>
            <a:r>
              <a:rPr lang="en-US" sz="1600" b="0" dirty="0" err="1">
                <a:latin typeface="Time new roman"/>
              </a:rPr>
              <a:t>cơ</a:t>
            </a:r>
            <a:r>
              <a:rPr lang="en-US" sz="1600" b="0" dirty="0">
                <a:latin typeface="Time new roman"/>
              </a:rPr>
              <a:t> </a:t>
            </a:r>
            <a:r>
              <a:rPr lang="en-US" sz="1600" b="0" dirty="0" err="1">
                <a:latin typeface="Time new roman"/>
              </a:rPr>
              <a:t>chế</a:t>
            </a:r>
            <a:r>
              <a:rPr lang="en-US" sz="1600" b="0" dirty="0">
                <a:latin typeface="Time new roman"/>
              </a:rPr>
              <a:t> game </a:t>
            </a:r>
            <a:r>
              <a:rPr lang="en-US" sz="1600" b="0" dirty="0" err="1">
                <a:latin typeface="Time new roman"/>
              </a:rPr>
              <a:t>như</a:t>
            </a:r>
            <a:r>
              <a:rPr lang="en-US" sz="1600" b="0" dirty="0">
                <a:latin typeface="Time new roman"/>
              </a:rPr>
              <a:t> di </a:t>
            </a:r>
            <a:r>
              <a:rPr lang="en-US" sz="1600" b="0" dirty="0" err="1">
                <a:latin typeface="Time new roman"/>
              </a:rPr>
              <a:t>chuyển</a:t>
            </a:r>
            <a:r>
              <a:rPr lang="en-US" sz="1600" b="0" dirty="0">
                <a:latin typeface="Time new roman"/>
              </a:rPr>
              <a:t>, </a:t>
            </a:r>
            <a:r>
              <a:rPr lang="en-US" sz="1600" b="0" dirty="0" err="1">
                <a:latin typeface="Time new roman"/>
              </a:rPr>
              <a:t>chiến</a:t>
            </a:r>
            <a:r>
              <a:rPr lang="en-US" sz="1600" b="0" dirty="0">
                <a:latin typeface="Time new roman"/>
              </a:rPr>
              <a:t> </a:t>
            </a:r>
            <a:r>
              <a:rPr lang="en-US" sz="1600" b="0" dirty="0" err="1">
                <a:latin typeface="Time new roman"/>
              </a:rPr>
              <a:t>đấu</a:t>
            </a:r>
            <a:r>
              <a:rPr lang="en-US" sz="1600" b="0" dirty="0">
                <a:latin typeface="Time new roman"/>
              </a:rPr>
              <a:t>, </a:t>
            </a:r>
            <a:r>
              <a:rPr lang="en-US" sz="1600" b="0" dirty="0" err="1">
                <a:latin typeface="Time new roman"/>
              </a:rPr>
              <a:t>và</a:t>
            </a:r>
            <a:r>
              <a:rPr lang="en-US" sz="1600" b="0" dirty="0">
                <a:latin typeface="Time new roman"/>
              </a:rPr>
              <a:t> </a:t>
            </a:r>
            <a:r>
              <a:rPr lang="en-US" sz="1600" b="0" dirty="0" err="1">
                <a:latin typeface="Time new roman"/>
              </a:rPr>
              <a:t>nâng</a:t>
            </a:r>
            <a:r>
              <a:rPr lang="en-US" sz="1600" b="0" dirty="0">
                <a:latin typeface="Time new roman"/>
              </a:rPr>
              <a:t> </a:t>
            </a:r>
            <a:r>
              <a:rPr lang="en-US" sz="1600" b="0" dirty="0" err="1">
                <a:latin typeface="Time new roman"/>
              </a:rPr>
              <a:t>cấp</a:t>
            </a:r>
            <a:r>
              <a:rPr lang="en-US" sz="1600" b="0" dirty="0">
                <a:latin typeface="Time new roman"/>
              </a:rPr>
              <a:t>, </a:t>
            </a:r>
            <a:r>
              <a:rPr lang="en-US" sz="1600" b="0" dirty="0" err="1">
                <a:latin typeface="Time new roman"/>
              </a:rPr>
              <a:t>đồng</a:t>
            </a:r>
            <a:r>
              <a:rPr lang="en-US" sz="1600" b="0" dirty="0">
                <a:latin typeface="Time new roman"/>
              </a:rPr>
              <a:t> </a:t>
            </a:r>
            <a:r>
              <a:rPr lang="en-US" sz="1600" b="0" dirty="0" err="1">
                <a:latin typeface="Time new roman"/>
              </a:rPr>
              <a:t>thời</a:t>
            </a:r>
            <a:r>
              <a:rPr lang="en-US" sz="1600" b="0" dirty="0">
                <a:latin typeface="Time new roman"/>
              </a:rPr>
              <a:t> </a:t>
            </a:r>
            <a:r>
              <a:rPr lang="en-US" sz="1600" b="0" dirty="0" err="1">
                <a:latin typeface="Time new roman"/>
              </a:rPr>
              <a:t>tối</a:t>
            </a:r>
            <a:r>
              <a:rPr lang="en-US" sz="1600" b="0" dirty="0">
                <a:latin typeface="Time new roman"/>
              </a:rPr>
              <a:t> </a:t>
            </a:r>
            <a:r>
              <a:rPr lang="en-US" sz="1600" b="0" dirty="0" err="1">
                <a:latin typeface="Time new roman"/>
              </a:rPr>
              <a:t>ưu</a:t>
            </a:r>
            <a:r>
              <a:rPr lang="en-US" sz="1600" b="0" dirty="0">
                <a:latin typeface="Time new roman"/>
              </a:rPr>
              <a:t> </a:t>
            </a:r>
            <a:r>
              <a:rPr lang="en-US" sz="1600" b="0" dirty="0" err="1">
                <a:latin typeface="Time new roman"/>
              </a:rPr>
              <a:t>hóa</a:t>
            </a:r>
            <a:r>
              <a:rPr lang="en-US" sz="1600" b="0" dirty="0">
                <a:latin typeface="Time new roman"/>
              </a:rPr>
              <a:t> </a:t>
            </a:r>
            <a:r>
              <a:rPr lang="en-US" sz="1600" b="0" dirty="0" err="1">
                <a:latin typeface="Time new roman"/>
              </a:rPr>
              <a:t>hiệu</a:t>
            </a:r>
            <a:r>
              <a:rPr lang="en-US" sz="1600" b="0" dirty="0">
                <a:latin typeface="Time new roman"/>
              </a:rPr>
              <a:t> </a:t>
            </a:r>
            <a:r>
              <a:rPr lang="en-US" sz="1600" b="0" dirty="0" err="1">
                <a:latin typeface="Time new roman"/>
              </a:rPr>
              <a:t>suất</a:t>
            </a:r>
            <a:r>
              <a:rPr lang="en-US" sz="1600" b="0" dirty="0">
                <a:latin typeface="Time new roman"/>
              </a:rPr>
              <a:t> </a:t>
            </a:r>
            <a:r>
              <a:rPr lang="en-US" sz="1600" b="0" dirty="0" err="1">
                <a:latin typeface="Time new roman"/>
              </a:rPr>
              <a:t>cho</a:t>
            </a:r>
            <a:r>
              <a:rPr lang="en-US" sz="1600" b="0" dirty="0">
                <a:latin typeface="Time new roman"/>
              </a:rPr>
              <a:t> </a:t>
            </a:r>
            <a:r>
              <a:rPr lang="en-US" sz="1600" b="0" dirty="0" err="1">
                <a:latin typeface="Time new roman"/>
              </a:rPr>
              <a:t>các</a:t>
            </a:r>
            <a:r>
              <a:rPr lang="en-US" sz="1600" b="0" dirty="0">
                <a:latin typeface="Time new roman"/>
              </a:rPr>
              <a:t> </a:t>
            </a:r>
            <a:r>
              <a:rPr lang="en-US" sz="1600" b="0" dirty="0" err="1">
                <a:latin typeface="Time new roman"/>
              </a:rPr>
              <a:t>màn</a:t>
            </a:r>
            <a:r>
              <a:rPr lang="en-US" sz="1600" b="0" dirty="0">
                <a:latin typeface="Time new roman"/>
              </a:rPr>
              <a:t> </a:t>
            </a:r>
            <a:r>
              <a:rPr lang="en-US" sz="1600" b="0" dirty="0" err="1">
                <a:latin typeface="Time new roman"/>
              </a:rPr>
              <a:t>chơi</a:t>
            </a:r>
            <a:r>
              <a:rPr lang="en-US" sz="1600" b="0" dirty="0">
                <a:latin typeface="Time new roman"/>
              </a:rPr>
              <a:t> </a:t>
            </a:r>
            <a:r>
              <a:rPr lang="en-US" sz="1600" b="0" dirty="0" err="1">
                <a:latin typeface="Time new roman"/>
              </a:rPr>
              <a:t>có</a:t>
            </a:r>
            <a:r>
              <a:rPr lang="en-US" sz="1600" b="0" dirty="0">
                <a:latin typeface="Time new roman"/>
              </a:rPr>
              <a:t> </a:t>
            </a:r>
            <a:r>
              <a:rPr lang="en-US" sz="1600" b="0" dirty="0" err="1">
                <a:latin typeface="Time new roman"/>
              </a:rPr>
              <a:t>số</a:t>
            </a:r>
            <a:r>
              <a:rPr lang="en-US" sz="1600" b="0" dirty="0">
                <a:latin typeface="Time new roman"/>
              </a:rPr>
              <a:t> </a:t>
            </a:r>
            <a:r>
              <a:rPr lang="en-US" sz="1600" b="0" dirty="0" err="1">
                <a:latin typeface="Time new roman"/>
              </a:rPr>
              <a:t>lượng</a:t>
            </a:r>
            <a:r>
              <a:rPr lang="en-US" sz="1600" b="0" dirty="0">
                <a:latin typeface="Time new roman"/>
              </a:rPr>
              <a:t> </a:t>
            </a:r>
            <a:r>
              <a:rPr lang="en-US" sz="1600" b="0" dirty="0" err="1">
                <a:latin typeface="Time new roman"/>
              </a:rPr>
              <a:t>quái</a:t>
            </a:r>
            <a:r>
              <a:rPr lang="en-US" sz="1600" b="0" dirty="0">
                <a:latin typeface="Time new roman"/>
              </a:rPr>
              <a:t> </a:t>
            </a:r>
            <a:r>
              <a:rPr lang="en-US" sz="1600" b="0" dirty="0" err="1">
                <a:latin typeface="Time new roman"/>
              </a:rPr>
              <a:t>vật</a:t>
            </a:r>
            <a:r>
              <a:rPr lang="en-US" sz="1600" b="0" dirty="0">
                <a:latin typeface="Time new roman"/>
              </a:rPr>
              <a:t> </a:t>
            </a:r>
            <a:r>
              <a:rPr lang="en-US" sz="1600" b="0" dirty="0" err="1">
                <a:latin typeface="Time new roman"/>
              </a:rPr>
              <a:t>lớn</a:t>
            </a:r>
            <a:r>
              <a:rPr lang="en-US" sz="1600" b="0" dirty="0">
                <a:latin typeface="Time new roman"/>
              </a:rPr>
              <a:t>.</a:t>
            </a:r>
          </a:p>
          <a:p>
            <a:pPr marL="139700" indent="0" algn="just">
              <a:buNone/>
            </a:pPr>
            <a:endParaRPr lang="vi-VN" sz="1600" b="0" dirty="0">
              <a:latin typeface="+mj-lt"/>
            </a:endParaRPr>
          </a:p>
        </p:txBody>
      </p:sp>
    </p:spTree>
    <p:extLst>
      <p:ext uri="{BB962C8B-B14F-4D97-AF65-F5344CB8AC3E}">
        <p14:creationId xmlns:p14="http://schemas.microsoft.com/office/powerpoint/2010/main" val="12634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3">
          <a:extLst>
            <a:ext uri="{FF2B5EF4-FFF2-40B4-BE49-F238E27FC236}">
              <a16:creationId xmlns:a16="http://schemas.microsoft.com/office/drawing/2014/main" id="{1101835B-B343-5EC3-D242-C139E39B4926}"/>
            </a:ext>
          </a:extLst>
        </p:cNvPr>
        <p:cNvGrpSpPr/>
        <p:nvPr/>
      </p:nvGrpSpPr>
      <p:grpSpPr>
        <a:xfrm>
          <a:off x="0" y="0"/>
          <a:ext cx="0" cy="0"/>
          <a:chOff x="0" y="0"/>
          <a:chExt cx="0" cy="0"/>
        </a:xfrm>
      </p:grpSpPr>
      <p:sp>
        <p:nvSpPr>
          <p:cNvPr id="1037" name="Google Shape;1037;p42">
            <a:extLst>
              <a:ext uri="{FF2B5EF4-FFF2-40B4-BE49-F238E27FC236}">
                <a16:creationId xmlns:a16="http://schemas.microsoft.com/office/drawing/2014/main" id="{50FDCAF2-B9DD-0A58-B11A-B05A8BE253B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1.2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Giới</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thiệu</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6" name="Google Shape;1137;p45">
            <a:extLst>
              <a:ext uri="{FF2B5EF4-FFF2-40B4-BE49-F238E27FC236}">
                <a16:creationId xmlns:a16="http://schemas.microsoft.com/office/drawing/2014/main" id="{9CF1D3E5-69E3-7421-BB2A-601B08C1AD2E}"/>
              </a:ext>
            </a:extLst>
          </p:cNvPr>
          <p:cNvSpPr txBox="1">
            <a:spLocks/>
          </p:cNvSpPr>
          <p:nvPr/>
        </p:nvSpPr>
        <p:spPr>
          <a:xfrm>
            <a:off x="854687" y="1210481"/>
            <a:ext cx="3100754" cy="28877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Teko"/>
                <a:ea typeface="Teko"/>
                <a:cs typeface="Teko"/>
                <a:sym typeface="Teko"/>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just"/>
            <a:r>
              <a:rPr lang="en-US" sz="1600" b="0" dirty="0" err="1">
                <a:solidFill>
                  <a:schemeClr val="tx1"/>
                </a:solidFill>
                <a:effectLst/>
                <a:latin typeface="Time new roman"/>
                <a:ea typeface="SimSun" panose="02010600030101010101" pitchFamily="2" charset="-122"/>
                <a:cs typeface="Times New Roman" panose="02020603050405020304" pitchFamily="18" charset="0"/>
              </a:rPr>
              <a:t>Bằng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việc</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thực</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đề</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tài</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này</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không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chỉ</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cao</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hiểu</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biết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về</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quy</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600" b="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mà</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còn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rèn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luyện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lập</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thiết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kế</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đồ</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họa</a:t>
            </a:r>
            <a:r>
              <a:rPr lang="en-US" sz="1600" b="0" dirty="0">
                <a:solidFill>
                  <a:schemeClr val="tx1"/>
                </a:solidFill>
                <a:effectLst/>
                <a:latin typeface="Time new roman"/>
                <a:ea typeface="SimSun" panose="02010600030101010101" pitchFamily="2" charset="-122"/>
                <a:cs typeface="Times New Roman" panose="02020603050405020304" pitchFamily="18" charset="0"/>
              </a:rPr>
              <a:t> pixel,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quản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lý</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dự</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án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Kết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quả</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đề</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tài</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là</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một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sản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phẩm</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mẫu</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tiềm</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mở</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rộng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thêm</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tương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lai</a:t>
            </a:r>
            <a:r>
              <a:rPr lang="en-US" sz="1600" b="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17" name="Google Shape;1009;p41">
            <a:extLst>
              <a:ext uri="{FF2B5EF4-FFF2-40B4-BE49-F238E27FC236}">
                <a16:creationId xmlns:a16="http://schemas.microsoft.com/office/drawing/2014/main" id="{FFB9E916-3F15-D23F-DC00-4EF9346174EF}"/>
              </a:ext>
            </a:extLst>
          </p:cNvPr>
          <p:cNvGrpSpPr/>
          <p:nvPr/>
        </p:nvGrpSpPr>
        <p:grpSpPr>
          <a:xfrm>
            <a:off x="4996436" y="1485324"/>
            <a:ext cx="3432898" cy="2172851"/>
            <a:chOff x="5453580" y="1918498"/>
            <a:chExt cx="2975298" cy="1883213"/>
          </a:xfrm>
        </p:grpSpPr>
        <p:sp>
          <p:nvSpPr>
            <p:cNvPr id="18" name="Google Shape;1010;p41">
              <a:extLst>
                <a:ext uri="{FF2B5EF4-FFF2-40B4-BE49-F238E27FC236}">
                  <a16:creationId xmlns:a16="http://schemas.microsoft.com/office/drawing/2014/main" id="{F1B7EBBD-66B2-2E48-9D5E-4387FDFBD13B}"/>
                </a:ext>
              </a:extLst>
            </p:cNvPr>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1;p41">
              <a:extLst>
                <a:ext uri="{FF2B5EF4-FFF2-40B4-BE49-F238E27FC236}">
                  <a16:creationId xmlns:a16="http://schemas.microsoft.com/office/drawing/2014/main" id="{7EF8216A-11A9-3D8A-7ABF-9C027D75DB0F}"/>
                </a:ext>
              </a:extLst>
            </p:cNvPr>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2;p41">
              <a:extLst>
                <a:ext uri="{FF2B5EF4-FFF2-40B4-BE49-F238E27FC236}">
                  <a16:creationId xmlns:a16="http://schemas.microsoft.com/office/drawing/2014/main" id="{23C77516-E456-5402-970B-D19A61ECD1E9}"/>
                </a:ext>
              </a:extLst>
            </p:cNvPr>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3;p41">
              <a:extLst>
                <a:ext uri="{FF2B5EF4-FFF2-40B4-BE49-F238E27FC236}">
                  <a16:creationId xmlns:a16="http://schemas.microsoft.com/office/drawing/2014/main" id="{D0AF6E62-DB6A-68AF-9C28-9C1E0286EF2C}"/>
                </a:ext>
              </a:extLst>
            </p:cNvPr>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4;p41">
              <a:extLst>
                <a:ext uri="{FF2B5EF4-FFF2-40B4-BE49-F238E27FC236}">
                  <a16:creationId xmlns:a16="http://schemas.microsoft.com/office/drawing/2014/main" id="{91693ABE-49A2-4A7D-C59B-34671E2D58B9}"/>
                </a:ext>
              </a:extLst>
            </p:cNvPr>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5;p41">
              <a:extLst>
                <a:ext uri="{FF2B5EF4-FFF2-40B4-BE49-F238E27FC236}">
                  <a16:creationId xmlns:a16="http://schemas.microsoft.com/office/drawing/2014/main" id="{BFC22F2E-85F5-86D8-78CE-69F1801A5299}"/>
                </a:ext>
              </a:extLst>
            </p:cNvPr>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6;p41">
              <a:extLst>
                <a:ext uri="{FF2B5EF4-FFF2-40B4-BE49-F238E27FC236}">
                  <a16:creationId xmlns:a16="http://schemas.microsoft.com/office/drawing/2014/main" id="{56E6B27B-7A0E-C7B0-33BF-F8FE3F40B140}"/>
                </a:ext>
              </a:extLst>
            </p:cNvPr>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7;p41">
              <a:extLst>
                <a:ext uri="{FF2B5EF4-FFF2-40B4-BE49-F238E27FC236}">
                  <a16:creationId xmlns:a16="http://schemas.microsoft.com/office/drawing/2014/main" id="{2435AF8D-C8E6-FF46-0E64-5B1DB4A40AAF}"/>
                </a:ext>
              </a:extLst>
            </p:cNvPr>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8;p41">
              <a:extLst>
                <a:ext uri="{FF2B5EF4-FFF2-40B4-BE49-F238E27FC236}">
                  <a16:creationId xmlns:a16="http://schemas.microsoft.com/office/drawing/2014/main" id="{B6F4B2EF-0746-AA8D-023C-DB53E07172BA}"/>
                </a:ext>
              </a:extLst>
            </p:cNvPr>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9;p41">
              <a:extLst>
                <a:ext uri="{FF2B5EF4-FFF2-40B4-BE49-F238E27FC236}">
                  <a16:creationId xmlns:a16="http://schemas.microsoft.com/office/drawing/2014/main" id="{1D7BEB4A-282D-9318-E133-B570B9513460}"/>
                </a:ext>
              </a:extLst>
            </p:cNvPr>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0;p41">
              <a:extLst>
                <a:ext uri="{FF2B5EF4-FFF2-40B4-BE49-F238E27FC236}">
                  <a16:creationId xmlns:a16="http://schemas.microsoft.com/office/drawing/2014/main" id="{2ED286BB-B259-F182-3BC4-FF31656A2946}"/>
                </a:ext>
              </a:extLst>
            </p:cNvPr>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1;p41">
              <a:extLst>
                <a:ext uri="{FF2B5EF4-FFF2-40B4-BE49-F238E27FC236}">
                  <a16:creationId xmlns:a16="http://schemas.microsoft.com/office/drawing/2014/main" id="{1AE44810-3530-910E-AEA8-5BE1283D9D0A}"/>
                </a:ext>
              </a:extLst>
            </p:cNvPr>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2;p41">
              <a:extLst>
                <a:ext uri="{FF2B5EF4-FFF2-40B4-BE49-F238E27FC236}">
                  <a16:creationId xmlns:a16="http://schemas.microsoft.com/office/drawing/2014/main" id="{D940FF53-AA29-A878-D79D-06DA430D6B87}"/>
                </a:ext>
              </a:extLst>
            </p:cNvPr>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3;p41">
              <a:extLst>
                <a:ext uri="{FF2B5EF4-FFF2-40B4-BE49-F238E27FC236}">
                  <a16:creationId xmlns:a16="http://schemas.microsoft.com/office/drawing/2014/main" id="{6027FE36-AA6C-B257-259F-228D830980E6}"/>
                </a:ext>
              </a:extLst>
            </p:cNvPr>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a:extLst>
                <a:ext uri="{FF2B5EF4-FFF2-40B4-BE49-F238E27FC236}">
                  <a16:creationId xmlns:a16="http://schemas.microsoft.com/office/drawing/2014/main" id="{85EE5DF1-7875-7A8F-B095-DF9C99031AB4}"/>
                </a:ext>
              </a:extLst>
            </p:cNvPr>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a:extLst>
                <a:ext uri="{FF2B5EF4-FFF2-40B4-BE49-F238E27FC236}">
                  <a16:creationId xmlns:a16="http://schemas.microsoft.com/office/drawing/2014/main" id="{AA1F9320-0981-3A7C-493B-CFE4A6400A9D}"/>
                </a:ext>
              </a:extLst>
            </p:cNvPr>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a:extLst>
                <a:ext uri="{FF2B5EF4-FFF2-40B4-BE49-F238E27FC236}">
                  <a16:creationId xmlns:a16="http://schemas.microsoft.com/office/drawing/2014/main" id="{9C067845-318E-AFF1-78B0-3E784E718F21}"/>
                </a:ext>
              </a:extLst>
            </p:cNvPr>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a:extLst>
                <a:ext uri="{FF2B5EF4-FFF2-40B4-BE49-F238E27FC236}">
                  <a16:creationId xmlns:a16="http://schemas.microsoft.com/office/drawing/2014/main" id="{8AD2755E-02A9-92C9-08C1-C102B549C42D}"/>
                </a:ext>
              </a:extLst>
            </p:cNvPr>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a:extLst>
                <a:ext uri="{FF2B5EF4-FFF2-40B4-BE49-F238E27FC236}">
                  <a16:creationId xmlns:a16="http://schemas.microsoft.com/office/drawing/2014/main" id="{3355DF85-02B1-CE2C-4BE5-820E5D3FDF44}"/>
                </a:ext>
              </a:extLst>
            </p:cNvPr>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a:extLst>
                <a:ext uri="{FF2B5EF4-FFF2-40B4-BE49-F238E27FC236}">
                  <a16:creationId xmlns:a16="http://schemas.microsoft.com/office/drawing/2014/main" id="{CD273758-0CB4-1891-0374-B3E9AFFBEA5C}"/>
                </a:ext>
              </a:extLst>
            </p:cNvPr>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442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3">
          <a:extLst>
            <a:ext uri="{FF2B5EF4-FFF2-40B4-BE49-F238E27FC236}">
              <a16:creationId xmlns:a16="http://schemas.microsoft.com/office/drawing/2014/main" id="{057FC43C-1689-8801-0EBF-CCC4144A1809}"/>
            </a:ext>
          </a:extLst>
        </p:cNvPr>
        <p:cNvGrpSpPr/>
        <p:nvPr/>
      </p:nvGrpSpPr>
      <p:grpSpPr>
        <a:xfrm>
          <a:off x="0" y="0"/>
          <a:ext cx="0" cy="0"/>
          <a:chOff x="0" y="0"/>
          <a:chExt cx="0" cy="0"/>
        </a:xfrm>
      </p:grpSpPr>
      <p:sp>
        <p:nvSpPr>
          <p:cNvPr id="1037" name="Google Shape;1037;p42">
            <a:extLst>
              <a:ext uri="{FF2B5EF4-FFF2-40B4-BE49-F238E27FC236}">
                <a16:creationId xmlns:a16="http://schemas.microsoft.com/office/drawing/2014/main" id="{692D491E-F717-E838-FD77-EB41840EFE2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1.3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Mục</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đích</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nghiên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cứu</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2021ECDD-51BD-2D59-92FB-C9A07B760BE9}"/>
              </a:ext>
            </a:extLst>
          </p:cNvPr>
          <p:cNvSpPr txBox="1"/>
          <p:nvPr/>
        </p:nvSpPr>
        <p:spPr>
          <a:xfrm>
            <a:off x="720000" y="1296293"/>
            <a:ext cx="3242519" cy="3170099"/>
          </a:xfrm>
          <a:prstGeom prst="rect">
            <a:avLst/>
          </a:prstGeom>
          <a:noFill/>
        </p:spPr>
        <p:txBody>
          <a:bodyPr wrap="square">
            <a:spAutoFit/>
          </a:bodyPr>
          <a:lstStyle/>
          <a:p>
            <a:pPr marL="0" marR="0" indent="457200" algn="just">
              <a:spcBef>
                <a:spcPts val="600"/>
              </a:spcBef>
              <a:spcAft>
                <a:spcPts val="600"/>
              </a:spcAft>
            </a:pPr>
            <a:r>
              <a:rPr lang="en-US" sz="1200" b="1" dirty="0" err="1">
                <a:solidFill>
                  <a:schemeClr val="tx1"/>
                </a:solidFill>
                <a:effectLst/>
                <a:latin typeface="Time new roman"/>
                <a:ea typeface="SimSun" panose="02010600030101010101" pitchFamily="2" charset="-122"/>
                <a:cs typeface="Times New Roman" panose="02020603050405020304" pitchFamily="18" charset="0"/>
              </a:rPr>
              <a:t>Xây</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dựng</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hệ</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độc</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đáo</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Tích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hợp</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từ</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i="1" dirty="0">
                <a:solidFill>
                  <a:schemeClr val="tx1"/>
                </a:solidFill>
                <a:effectLst/>
                <a:latin typeface="Time new roman"/>
                <a:ea typeface="SimSun" panose="02010600030101010101" pitchFamily="2" charset="-122"/>
                <a:cs typeface="Times New Roman" panose="02020603050405020304" pitchFamily="18" charset="0"/>
              </a:rPr>
              <a:t>Genshin Impact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dưới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dạng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đồ</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họa</a:t>
            </a:r>
            <a:r>
              <a:rPr lang="en-US" sz="1200" dirty="0">
                <a:solidFill>
                  <a:schemeClr val="tx1"/>
                </a:solidFill>
                <a:effectLst/>
                <a:latin typeface="Time new roman"/>
                <a:ea typeface="SimSun" panose="02010600030101010101" pitchFamily="2" charset="-122"/>
                <a:cs typeface="Times New Roman" panose="02020603050405020304" pitchFamily="18" charset="0"/>
              </a:rPr>
              <a:t> pixel art,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đồng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thời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giữ</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nguyên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điều</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đặc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trưng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phù</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hợp</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phong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cách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a:solidFill>
                  <a:schemeClr val="tx1"/>
                </a:solidFill>
                <a:effectLst/>
                <a:latin typeface="Time new roman"/>
                <a:ea typeface="SimSun" panose="02010600030101010101" pitchFamily="2" charset="-122"/>
                <a:cs typeface="Times New Roman" panose="02020603050405020304" pitchFamily="18" charset="0"/>
              </a:rPr>
              <a:t>Roguelike</a:t>
            </a:r>
            <a:r>
              <a:rPr lang="en-US" sz="1200" dirty="0">
                <a:solidFill>
                  <a:schemeClr val="tx1"/>
                </a:solidFill>
                <a:effectLst/>
                <a:latin typeface="Time new roman"/>
                <a:ea typeface="SimSun" panose="02010600030101010101" pitchFamily="2" charset="-122"/>
                <a:cs typeface="Times New Roman" panose="02020603050405020304" pitchFamily="18" charset="0"/>
              </a:rPr>
              <a:t>.</a:t>
            </a:r>
          </a:p>
          <a:p>
            <a:pPr marL="0" marR="0" indent="457200" algn="just">
              <a:spcBef>
                <a:spcPts val="600"/>
              </a:spcBef>
              <a:spcAft>
                <a:spcPts val="600"/>
              </a:spcAft>
            </a:pPr>
            <a:r>
              <a:rPr lang="en-US" sz="12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200" b="1" dirty="0">
                <a:solidFill>
                  <a:schemeClr val="tx1"/>
                </a:solidFill>
                <a:effectLst/>
                <a:latin typeface="Time new roman"/>
                <a:ea typeface="SimSun" panose="02010600030101010101" pitchFamily="2" charset="-122"/>
                <a:cs typeface="Times New Roman" panose="02020603050405020304" pitchFamily="18" charset="0"/>
              </a:rPr>
              <a:t> gameplay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hấp</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dẫn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Xây</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dựng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tính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chính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như</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lựa</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chiến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đấu</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quái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phẩm</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ngẫu</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nhiên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cơ</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phù</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hợp</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loại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a:solidFill>
                  <a:schemeClr val="tx1"/>
                </a:solidFill>
                <a:effectLst/>
                <a:latin typeface="Time new roman"/>
                <a:ea typeface="SimSun" panose="02010600030101010101" pitchFamily="2" charset="-122"/>
                <a:cs typeface="Times New Roman" panose="02020603050405020304" pitchFamily="18" charset="0"/>
              </a:rPr>
              <a:t>Roguelike</a:t>
            </a:r>
            <a:r>
              <a:rPr lang="en-US" sz="1200" dirty="0">
                <a:solidFill>
                  <a:schemeClr val="tx1"/>
                </a:solidFill>
                <a:effectLst/>
                <a:latin typeface="Time new roman"/>
                <a:ea typeface="SimSun" panose="02010600030101010101" pitchFamily="2" charset="-122"/>
                <a:cs typeface="Times New Roman" panose="02020603050405020304" pitchFamily="18" charset="0"/>
              </a:rPr>
              <a:t>.</a:t>
            </a:r>
          </a:p>
          <a:p>
            <a:pPr marL="0" marR="0" indent="457200" algn="just">
              <a:spcBef>
                <a:spcPts val="600"/>
              </a:spcBef>
              <a:spcAft>
                <a:spcPts val="600"/>
              </a:spcAft>
            </a:pPr>
            <a:r>
              <a:rPr lang="en-US" sz="1200" b="1" dirty="0" err="1">
                <a:solidFill>
                  <a:schemeClr val="tx1"/>
                </a:solidFill>
                <a:latin typeface="Time new roman"/>
                <a:ea typeface="SimSun" panose="02010600030101010101" pitchFamily="2" charset="-122"/>
                <a:cs typeface="Times New Roman" panose="02020603050405020304" pitchFamily="18" charset="0"/>
              </a:rPr>
              <a:t>T</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rải</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Thiết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kế</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giao</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trực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quan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thân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thiện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dùng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đảm</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bảo</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tính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mượt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mà</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quá</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điều</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khiển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tương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tác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yếu</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tố</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2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16" name="Google Shape;1009;p41">
            <a:extLst>
              <a:ext uri="{FF2B5EF4-FFF2-40B4-BE49-F238E27FC236}">
                <a16:creationId xmlns:a16="http://schemas.microsoft.com/office/drawing/2014/main" id="{DC80DE0F-F1FF-F541-4167-88F058FFF7B4}"/>
              </a:ext>
            </a:extLst>
          </p:cNvPr>
          <p:cNvGrpSpPr/>
          <p:nvPr/>
        </p:nvGrpSpPr>
        <p:grpSpPr>
          <a:xfrm>
            <a:off x="4572000" y="1606510"/>
            <a:ext cx="3432898" cy="2172851"/>
            <a:chOff x="5453580" y="1918498"/>
            <a:chExt cx="2975298" cy="1883213"/>
          </a:xfrm>
        </p:grpSpPr>
        <p:sp>
          <p:nvSpPr>
            <p:cNvPr id="17" name="Google Shape;1010;p41">
              <a:extLst>
                <a:ext uri="{FF2B5EF4-FFF2-40B4-BE49-F238E27FC236}">
                  <a16:creationId xmlns:a16="http://schemas.microsoft.com/office/drawing/2014/main" id="{9D46DF76-8843-BA86-DA9A-A947E6C05B31}"/>
                </a:ext>
              </a:extLst>
            </p:cNvPr>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1;p41">
              <a:extLst>
                <a:ext uri="{FF2B5EF4-FFF2-40B4-BE49-F238E27FC236}">
                  <a16:creationId xmlns:a16="http://schemas.microsoft.com/office/drawing/2014/main" id="{7789F22A-4673-33DC-F866-ADB9A430B4D6}"/>
                </a:ext>
              </a:extLst>
            </p:cNvPr>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2;p41">
              <a:extLst>
                <a:ext uri="{FF2B5EF4-FFF2-40B4-BE49-F238E27FC236}">
                  <a16:creationId xmlns:a16="http://schemas.microsoft.com/office/drawing/2014/main" id="{F676EE0A-9727-839C-3DBB-86EE4E9FCDEB}"/>
                </a:ext>
              </a:extLst>
            </p:cNvPr>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41">
              <a:extLst>
                <a:ext uri="{FF2B5EF4-FFF2-40B4-BE49-F238E27FC236}">
                  <a16:creationId xmlns:a16="http://schemas.microsoft.com/office/drawing/2014/main" id="{8EFA6A92-7857-3154-07D4-5D5532FDB6E0}"/>
                </a:ext>
              </a:extLst>
            </p:cNvPr>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41">
              <a:extLst>
                <a:ext uri="{FF2B5EF4-FFF2-40B4-BE49-F238E27FC236}">
                  <a16:creationId xmlns:a16="http://schemas.microsoft.com/office/drawing/2014/main" id="{D12E2D45-C1F3-24C2-28FF-06C56A705EB9}"/>
                </a:ext>
              </a:extLst>
            </p:cNvPr>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41">
              <a:extLst>
                <a:ext uri="{FF2B5EF4-FFF2-40B4-BE49-F238E27FC236}">
                  <a16:creationId xmlns:a16="http://schemas.microsoft.com/office/drawing/2014/main" id="{C24FEFFD-C0C7-8F53-C9E1-40BB59D70CD2}"/>
                </a:ext>
              </a:extLst>
            </p:cNvPr>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41">
              <a:extLst>
                <a:ext uri="{FF2B5EF4-FFF2-40B4-BE49-F238E27FC236}">
                  <a16:creationId xmlns:a16="http://schemas.microsoft.com/office/drawing/2014/main" id="{93DF055B-FF10-87F4-5BC0-FF80F245762C}"/>
                </a:ext>
              </a:extLst>
            </p:cNvPr>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7;p41">
              <a:extLst>
                <a:ext uri="{FF2B5EF4-FFF2-40B4-BE49-F238E27FC236}">
                  <a16:creationId xmlns:a16="http://schemas.microsoft.com/office/drawing/2014/main" id="{C67BC59C-D621-1E71-43DF-A3D82E77E3A1}"/>
                </a:ext>
              </a:extLst>
            </p:cNvPr>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8;p41">
              <a:extLst>
                <a:ext uri="{FF2B5EF4-FFF2-40B4-BE49-F238E27FC236}">
                  <a16:creationId xmlns:a16="http://schemas.microsoft.com/office/drawing/2014/main" id="{16EC76E3-6F61-E4A5-3F47-80F05DFCC73E}"/>
                </a:ext>
              </a:extLst>
            </p:cNvPr>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41">
              <a:extLst>
                <a:ext uri="{FF2B5EF4-FFF2-40B4-BE49-F238E27FC236}">
                  <a16:creationId xmlns:a16="http://schemas.microsoft.com/office/drawing/2014/main" id="{8E963342-30AE-A8A0-5065-FE379437B6F9}"/>
                </a:ext>
              </a:extLst>
            </p:cNvPr>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41">
              <a:extLst>
                <a:ext uri="{FF2B5EF4-FFF2-40B4-BE49-F238E27FC236}">
                  <a16:creationId xmlns:a16="http://schemas.microsoft.com/office/drawing/2014/main" id="{00E54971-9EAD-2FCE-8E43-EAB93CFB28F3}"/>
                </a:ext>
              </a:extLst>
            </p:cNvPr>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41">
              <a:extLst>
                <a:ext uri="{FF2B5EF4-FFF2-40B4-BE49-F238E27FC236}">
                  <a16:creationId xmlns:a16="http://schemas.microsoft.com/office/drawing/2014/main" id="{A36A6584-6092-6EBC-DBA9-B9E27129246C}"/>
                </a:ext>
              </a:extLst>
            </p:cNvPr>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41">
              <a:extLst>
                <a:ext uri="{FF2B5EF4-FFF2-40B4-BE49-F238E27FC236}">
                  <a16:creationId xmlns:a16="http://schemas.microsoft.com/office/drawing/2014/main" id="{03A7A1EE-B96E-5CB4-DCE3-B9F5A77FF79C}"/>
                </a:ext>
              </a:extLst>
            </p:cNvPr>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3;p41">
              <a:extLst>
                <a:ext uri="{FF2B5EF4-FFF2-40B4-BE49-F238E27FC236}">
                  <a16:creationId xmlns:a16="http://schemas.microsoft.com/office/drawing/2014/main" id="{6F0A51FE-0435-675C-2F76-4693FEFC2F0A}"/>
                </a:ext>
              </a:extLst>
            </p:cNvPr>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4;p41">
              <a:extLst>
                <a:ext uri="{FF2B5EF4-FFF2-40B4-BE49-F238E27FC236}">
                  <a16:creationId xmlns:a16="http://schemas.microsoft.com/office/drawing/2014/main" id="{9DC69F9B-ED84-E5E1-3895-995CF503ED2B}"/>
                </a:ext>
              </a:extLst>
            </p:cNvPr>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5;p41">
              <a:extLst>
                <a:ext uri="{FF2B5EF4-FFF2-40B4-BE49-F238E27FC236}">
                  <a16:creationId xmlns:a16="http://schemas.microsoft.com/office/drawing/2014/main" id="{571D75A1-3123-A781-F2AB-CFF26F4D952F}"/>
                </a:ext>
              </a:extLst>
            </p:cNvPr>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6;p41">
              <a:extLst>
                <a:ext uri="{FF2B5EF4-FFF2-40B4-BE49-F238E27FC236}">
                  <a16:creationId xmlns:a16="http://schemas.microsoft.com/office/drawing/2014/main" id="{EDDF3C70-D2CD-523B-9315-6F500D32F386}"/>
                </a:ext>
              </a:extLst>
            </p:cNvPr>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7;p41">
              <a:extLst>
                <a:ext uri="{FF2B5EF4-FFF2-40B4-BE49-F238E27FC236}">
                  <a16:creationId xmlns:a16="http://schemas.microsoft.com/office/drawing/2014/main" id="{1AE56D53-0015-AEF4-DEA6-09EEAF03EC56}"/>
                </a:ext>
              </a:extLst>
            </p:cNvPr>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8;p41">
              <a:extLst>
                <a:ext uri="{FF2B5EF4-FFF2-40B4-BE49-F238E27FC236}">
                  <a16:creationId xmlns:a16="http://schemas.microsoft.com/office/drawing/2014/main" id="{2F51A4EC-3774-BF43-CB67-70B96F5A4BB9}"/>
                </a:ext>
              </a:extLst>
            </p:cNvPr>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9;p41">
              <a:extLst>
                <a:ext uri="{FF2B5EF4-FFF2-40B4-BE49-F238E27FC236}">
                  <a16:creationId xmlns:a16="http://schemas.microsoft.com/office/drawing/2014/main" id="{881E335A-C851-85C5-4375-74D80B2309A7}"/>
                </a:ext>
              </a:extLst>
            </p:cNvPr>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42867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Video Games Competition Newsletter by Slidesgo">
  <a:themeElements>
    <a:clrScheme name="Simple Light">
      <a:dk1>
        <a:srgbClr val="FFFFFF"/>
      </a:dk1>
      <a:lt1>
        <a:srgbClr val="2E0557"/>
      </a:lt1>
      <a:dk2>
        <a:srgbClr val="FF4C70"/>
      </a:dk2>
      <a:lt2>
        <a:srgbClr val="6DCFF6"/>
      </a:lt2>
      <a:accent1>
        <a:srgbClr val="4FBFA5"/>
      </a:accent1>
      <a:accent2>
        <a:srgbClr val="5C2D9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3012</Words>
  <Application>Microsoft Office PowerPoint</Application>
  <PresentationFormat>On-screen Show (16:9)</PresentationFormat>
  <Paragraphs>155</Paragraphs>
  <Slides>42</Slides>
  <Notes>42</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Time new roman</vt:lpstr>
      <vt:lpstr>Arial</vt:lpstr>
      <vt:lpstr>Times New Roman</vt:lpstr>
      <vt:lpstr>Teko</vt:lpstr>
      <vt:lpstr>Roboto</vt:lpstr>
      <vt:lpstr>Bebas Neue</vt:lpstr>
      <vt:lpstr>Video Games Competition Newsletter by Slidesgo</vt:lpstr>
      <vt:lpstr>ĐỒ ÁN CƠ SỞ NGÀNH:  PHÁT TRIỂN  GAME ROGUELIKE  DỰA TRÊN NHÂN VẬT  GENSHIN IMPACT </vt:lpstr>
      <vt:lpstr>I</vt:lpstr>
      <vt:lpstr>TỔNG QUAN NGHIÊN CỨU</vt:lpstr>
      <vt:lpstr>1.1 Lý do chọn đề tài</vt:lpstr>
      <vt:lpstr>PowerPoint Presentation</vt:lpstr>
      <vt:lpstr>1.2 Giới thiệu đề tài</vt:lpstr>
      <vt:lpstr>1.2 Giới thiệu đề tài</vt:lpstr>
      <vt:lpstr>1.2 Giới thiệu đề tài</vt:lpstr>
      <vt:lpstr>1.3 Mục đích nghiên cứu</vt:lpstr>
      <vt:lpstr>1.4 Đối tượng nghiên cứu</vt:lpstr>
      <vt:lpstr>PowerPoint Presentation</vt:lpstr>
      <vt:lpstr>2.1 Lý thuyết về thể loại Roguelike </vt:lpstr>
      <vt:lpstr>2.2 Các yếu tố thiết kế game trong thể loại Roguelike</vt:lpstr>
      <vt:lpstr>2.2 Các yếu tố thiết kế game trong thể loại Roguelike</vt:lpstr>
      <vt:lpstr>2.2 Các yếu tố thiết kế game trong thể loại Roguelike</vt:lpstr>
      <vt:lpstr>2.3 Các khái niệm cơ bản về phát triển game với GameMaker</vt:lpstr>
      <vt:lpstr>2.3 Các khái niệm cơ bản về phát triển game với GameMaker</vt:lpstr>
      <vt:lpstr>2.3 Các khái niệm cơ bản về phát triển game với GameMaker</vt:lpstr>
      <vt:lpstr>PowerPoint Presentation</vt:lpstr>
      <vt:lpstr>3.1 Giai đoạn đầu: Lập kế hoạch và thiết kế</vt:lpstr>
      <vt:lpstr>3.1 Giai đoạn đầu: Lập kế hoạch và thiết kế</vt:lpstr>
      <vt:lpstr>3.1 Giai đoạn đầu: Lập kế hoạch và thiết kế</vt:lpstr>
      <vt:lpstr>3.2 Giai đoạn giữa: Phát triển trên GameMaker</vt:lpstr>
      <vt:lpstr>3.2 Giai đoạn giữa: Phát triển trên GameMaker</vt:lpstr>
      <vt:lpstr>3.2 Giai đoạn giữa: Phát triển trên GameMaker</vt:lpstr>
      <vt:lpstr>3.2 Giai đoạn giữa: Phát triển trên GameMaker</vt:lpstr>
      <vt:lpstr>3.3 Giai đoạn cuối: Kiểm thử và sửa lỗi</vt:lpstr>
      <vt:lpstr>3.3 Giai đoạn cuối: Kiểm thử và sửa lỗi</vt:lpstr>
      <vt:lpstr>PowerPoint Presentation</vt:lpstr>
      <vt:lpstr>4.1 Tổng quan kết quả</vt:lpstr>
      <vt:lpstr>4.2 Giao diện Menu chính </vt:lpstr>
      <vt:lpstr>4.3 Cơ chế và giao diện chọn nhân vật  </vt:lpstr>
      <vt:lpstr>4.4 Cơ chế và giao diện nâng cấp</vt:lpstr>
      <vt:lpstr>4.5 Cơ chế và giao diện tùy chỉnh</vt:lpstr>
      <vt:lpstr>4.6 Cơ chế chiến đấu </vt:lpstr>
      <vt:lpstr>4.7 Cơ chế lên cấp và chọn kỹ năng</vt:lpstr>
      <vt:lpstr>4.8 Kẻ thù xuất hiện theo thời gian</vt:lpstr>
      <vt:lpstr>4.9 Cơ chế sinh tồn</vt:lpstr>
      <vt:lpstr>PowerPoint Presentation</vt:lpstr>
      <vt:lpstr>5.1 Kết luận</vt:lpstr>
      <vt:lpstr>5.2 Hướng phát triển </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KaToZaMaTa</dc:creator>
  <cp:lastModifiedBy>KaToZaMaTa</cp:lastModifiedBy>
  <cp:revision>2</cp:revision>
  <dcterms:modified xsi:type="dcterms:W3CDTF">2025-01-15T04:44:49Z</dcterms:modified>
</cp:coreProperties>
</file>